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7E1A8-CFFD-CE44-A9ED-CF9353B564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864B63-6757-7F4B-89DF-16E452D8B810}">
      <dgm:prSet custT="1"/>
      <dgm:spPr/>
      <dgm:t>
        <a:bodyPr/>
        <a:lstStyle/>
        <a:p>
          <a:r>
            <a:rPr lang="en-US" sz="4400" dirty="0"/>
            <a:t>Physical </a:t>
          </a:r>
          <a:endParaRPr lang="en-AU" sz="4400" dirty="0"/>
        </a:p>
      </dgm:t>
    </dgm:pt>
    <dgm:pt modelId="{D04B3796-06F9-EB41-BAF8-7F112C58E462}" type="parTrans" cxnId="{C416B5AC-5ED1-AC49-82AB-CBC715FFB4B8}">
      <dgm:prSet/>
      <dgm:spPr/>
      <dgm:t>
        <a:bodyPr/>
        <a:lstStyle/>
        <a:p>
          <a:endParaRPr lang="en-GB" sz="1400"/>
        </a:p>
      </dgm:t>
    </dgm:pt>
    <dgm:pt modelId="{EB9CE66D-48B0-DD48-B211-52D507048177}" type="sibTrans" cxnId="{C416B5AC-5ED1-AC49-82AB-CBC715FFB4B8}">
      <dgm:prSet/>
      <dgm:spPr/>
      <dgm:t>
        <a:bodyPr/>
        <a:lstStyle/>
        <a:p>
          <a:endParaRPr lang="en-GB" sz="1400"/>
        </a:p>
      </dgm:t>
    </dgm:pt>
    <dgm:pt modelId="{1F2A7CFC-AD86-CF4C-9E95-3211CDE63FF5}">
      <dgm:prSet custT="1"/>
      <dgm:spPr/>
      <dgm:t>
        <a:bodyPr/>
        <a:lstStyle/>
        <a:p>
          <a:r>
            <a:rPr lang="en-US" sz="2400" dirty="0"/>
            <a:t>Strength and Conditioning</a:t>
          </a:r>
          <a:endParaRPr lang="en-AU" sz="2400" dirty="0"/>
        </a:p>
      </dgm:t>
    </dgm:pt>
    <dgm:pt modelId="{B135CB99-792F-A449-A7DA-E114B9AD1D01}" type="parTrans" cxnId="{28EB635F-49B1-E742-B3C8-10DC890C655E}">
      <dgm:prSet/>
      <dgm:spPr/>
      <dgm:t>
        <a:bodyPr/>
        <a:lstStyle/>
        <a:p>
          <a:endParaRPr lang="en-GB" sz="1400"/>
        </a:p>
      </dgm:t>
    </dgm:pt>
    <dgm:pt modelId="{F775AA5E-6931-EF48-8193-2C1151B80CB6}" type="sibTrans" cxnId="{28EB635F-49B1-E742-B3C8-10DC890C655E}">
      <dgm:prSet/>
      <dgm:spPr/>
      <dgm:t>
        <a:bodyPr/>
        <a:lstStyle/>
        <a:p>
          <a:endParaRPr lang="en-GB" sz="1400"/>
        </a:p>
      </dgm:t>
    </dgm:pt>
    <dgm:pt modelId="{48B4A04D-2BD3-9F4F-ABDE-C3D88248AE71}">
      <dgm:prSet custT="1"/>
      <dgm:spPr/>
      <dgm:t>
        <a:bodyPr/>
        <a:lstStyle/>
        <a:p>
          <a:r>
            <a:rPr lang="en-US" sz="2400" dirty="0"/>
            <a:t>Heading Safely</a:t>
          </a:r>
          <a:endParaRPr lang="en-AU" sz="2400" dirty="0"/>
        </a:p>
      </dgm:t>
    </dgm:pt>
    <dgm:pt modelId="{8DFB5A89-030D-7747-B217-8B5B25E9ABC8}" type="parTrans" cxnId="{F16B3E3C-30B2-E842-B9D1-6FF5C0849DC5}">
      <dgm:prSet/>
      <dgm:spPr/>
      <dgm:t>
        <a:bodyPr/>
        <a:lstStyle/>
        <a:p>
          <a:endParaRPr lang="en-GB" sz="1400"/>
        </a:p>
      </dgm:t>
    </dgm:pt>
    <dgm:pt modelId="{B855633C-AD3A-F04A-B275-D8AE005AC2D4}" type="sibTrans" cxnId="{F16B3E3C-30B2-E842-B9D1-6FF5C0849DC5}">
      <dgm:prSet/>
      <dgm:spPr/>
      <dgm:t>
        <a:bodyPr/>
        <a:lstStyle/>
        <a:p>
          <a:endParaRPr lang="en-GB" sz="1400"/>
        </a:p>
      </dgm:t>
    </dgm:pt>
    <dgm:pt modelId="{B23B89FC-A42D-0C45-81C8-AC388001368D}">
      <dgm:prSet custT="1"/>
      <dgm:spPr/>
      <dgm:t>
        <a:bodyPr/>
        <a:lstStyle/>
        <a:p>
          <a:r>
            <a:rPr lang="en-US" sz="4400" dirty="0"/>
            <a:t>Mental</a:t>
          </a:r>
          <a:endParaRPr lang="en-AU" sz="4400" dirty="0"/>
        </a:p>
      </dgm:t>
    </dgm:pt>
    <dgm:pt modelId="{02C692C9-1547-A14A-BC2A-C54C6074F459}" type="parTrans" cxnId="{3983DD63-4B22-7545-A31B-C4DB896ACD61}">
      <dgm:prSet/>
      <dgm:spPr/>
      <dgm:t>
        <a:bodyPr/>
        <a:lstStyle/>
        <a:p>
          <a:endParaRPr lang="en-GB" sz="1400"/>
        </a:p>
      </dgm:t>
    </dgm:pt>
    <dgm:pt modelId="{AFAA9F5D-5238-BD47-AF5A-1B6DE25A9C83}" type="sibTrans" cxnId="{3983DD63-4B22-7545-A31B-C4DB896ACD61}">
      <dgm:prSet/>
      <dgm:spPr/>
      <dgm:t>
        <a:bodyPr/>
        <a:lstStyle/>
        <a:p>
          <a:endParaRPr lang="en-GB" sz="1400"/>
        </a:p>
      </dgm:t>
    </dgm:pt>
    <dgm:pt modelId="{43BD81B5-8443-484D-B6DD-326BE5471937}">
      <dgm:prSet custT="1"/>
      <dgm:spPr/>
      <dgm:t>
        <a:bodyPr/>
        <a:lstStyle/>
        <a:p>
          <a:r>
            <a:rPr lang="en-US" sz="2400" dirty="0"/>
            <a:t>Live Well/Play Well</a:t>
          </a:r>
          <a:endParaRPr lang="en-AU" sz="2400" dirty="0"/>
        </a:p>
      </dgm:t>
    </dgm:pt>
    <dgm:pt modelId="{E916E468-1CBE-9846-8331-118D93814C88}" type="parTrans" cxnId="{63BBCAD4-2A55-3743-82B1-D43069BA91DB}">
      <dgm:prSet/>
      <dgm:spPr/>
      <dgm:t>
        <a:bodyPr/>
        <a:lstStyle/>
        <a:p>
          <a:endParaRPr lang="en-GB" sz="1400"/>
        </a:p>
      </dgm:t>
    </dgm:pt>
    <dgm:pt modelId="{9E05379D-92B2-E445-BEBB-09D9D618361B}" type="sibTrans" cxnId="{63BBCAD4-2A55-3743-82B1-D43069BA91DB}">
      <dgm:prSet/>
      <dgm:spPr/>
      <dgm:t>
        <a:bodyPr/>
        <a:lstStyle/>
        <a:p>
          <a:endParaRPr lang="en-GB" sz="1400"/>
        </a:p>
      </dgm:t>
    </dgm:pt>
    <dgm:pt modelId="{CBD5F002-1818-2D47-B5E8-FF4DFDDE7476}">
      <dgm:prSet custT="1"/>
      <dgm:spPr/>
      <dgm:t>
        <a:bodyPr/>
        <a:lstStyle/>
        <a:p>
          <a:r>
            <a:rPr lang="en-AU" sz="2400" dirty="0"/>
            <a:t>Nutrition</a:t>
          </a:r>
        </a:p>
      </dgm:t>
    </dgm:pt>
    <dgm:pt modelId="{D2E1A568-D37E-624A-B944-B1A684504124}" type="parTrans" cxnId="{626816E2-8F62-114C-A125-088575F721BD}">
      <dgm:prSet/>
      <dgm:spPr/>
      <dgm:t>
        <a:bodyPr/>
        <a:lstStyle/>
        <a:p>
          <a:endParaRPr lang="en-GB" sz="1400"/>
        </a:p>
      </dgm:t>
    </dgm:pt>
    <dgm:pt modelId="{6FB44A98-9222-E04C-9113-850D2072446B}" type="sibTrans" cxnId="{626816E2-8F62-114C-A125-088575F721BD}">
      <dgm:prSet/>
      <dgm:spPr/>
      <dgm:t>
        <a:bodyPr/>
        <a:lstStyle/>
        <a:p>
          <a:endParaRPr lang="en-GB" sz="1400"/>
        </a:p>
      </dgm:t>
    </dgm:pt>
    <dgm:pt modelId="{2BC663F5-0978-AC42-9640-F54FF7B8ABBF}">
      <dgm:prSet custT="1"/>
      <dgm:spPr/>
      <dgm:t>
        <a:bodyPr/>
        <a:lstStyle/>
        <a:p>
          <a:r>
            <a:rPr lang="en-AU" sz="2400" dirty="0"/>
            <a:t>Mental Health</a:t>
          </a:r>
        </a:p>
      </dgm:t>
    </dgm:pt>
    <dgm:pt modelId="{75CEAE57-CBBC-1A4C-90F7-A57FA5CD06D9}" type="parTrans" cxnId="{00DABDB2-38D6-6E42-80AE-64C7B5BF398A}">
      <dgm:prSet/>
      <dgm:spPr/>
      <dgm:t>
        <a:bodyPr/>
        <a:lstStyle/>
        <a:p>
          <a:endParaRPr lang="en-GB" sz="1400"/>
        </a:p>
      </dgm:t>
    </dgm:pt>
    <dgm:pt modelId="{77CABA0F-EB76-1D40-990F-9331400B6FE7}" type="sibTrans" cxnId="{00DABDB2-38D6-6E42-80AE-64C7B5BF398A}">
      <dgm:prSet/>
      <dgm:spPr/>
      <dgm:t>
        <a:bodyPr/>
        <a:lstStyle/>
        <a:p>
          <a:endParaRPr lang="en-GB" sz="1400"/>
        </a:p>
      </dgm:t>
    </dgm:pt>
    <dgm:pt modelId="{3D23C89C-8C29-BB4D-AA4C-2351D094E3D1}" type="pres">
      <dgm:prSet presAssocID="{F687E1A8-CFFD-CE44-A9ED-CF9353B56427}" presName="Name0" presStyleCnt="0">
        <dgm:presLayoutVars>
          <dgm:dir/>
          <dgm:animLvl val="lvl"/>
          <dgm:resizeHandles val="exact"/>
        </dgm:presLayoutVars>
      </dgm:prSet>
      <dgm:spPr/>
    </dgm:pt>
    <dgm:pt modelId="{FDF195E5-4B7F-7A4E-88D3-4F4F48D6139F}" type="pres">
      <dgm:prSet presAssocID="{AF864B63-6757-7F4B-89DF-16E452D8B810}" presName="linNode" presStyleCnt="0"/>
      <dgm:spPr/>
    </dgm:pt>
    <dgm:pt modelId="{DFCD8EFD-0864-9349-8635-F6D739D478BC}" type="pres">
      <dgm:prSet presAssocID="{AF864B63-6757-7F4B-89DF-16E452D8B81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6C580A9-A24E-DC47-9B41-E565BE8CEE22}" type="pres">
      <dgm:prSet presAssocID="{AF864B63-6757-7F4B-89DF-16E452D8B810}" presName="descendantText" presStyleLbl="alignAccFollowNode1" presStyleIdx="0" presStyleCnt="2">
        <dgm:presLayoutVars>
          <dgm:bulletEnabled val="1"/>
        </dgm:presLayoutVars>
      </dgm:prSet>
      <dgm:spPr/>
    </dgm:pt>
    <dgm:pt modelId="{560380C9-73D5-0344-93CF-FD2DB909E8C5}" type="pres">
      <dgm:prSet presAssocID="{EB9CE66D-48B0-DD48-B211-52D507048177}" presName="sp" presStyleCnt="0"/>
      <dgm:spPr/>
    </dgm:pt>
    <dgm:pt modelId="{6CF65D1C-2419-5D42-A90B-A51C8D45C1B2}" type="pres">
      <dgm:prSet presAssocID="{B23B89FC-A42D-0C45-81C8-AC388001368D}" presName="linNode" presStyleCnt="0"/>
      <dgm:spPr/>
    </dgm:pt>
    <dgm:pt modelId="{D7F3425A-BD0C-F84C-8494-6D538FB255D0}" type="pres">
      <dgm:prSet presAssocID="{B23B89FC-A42D-0C45-81C8-AC388001368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470FB2B-8268-524A-83DE-25EE21C93CB2}" type="pres">
      <dgm:prSet presAssocID="{B23B89FC-A42D-0C45-81C8-AC388001368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16B3E3C-30B2-E842-B9D1-6FF5C0849DC5}" srcId="{AF864B63-6757-7F4B-89DF-16E452D8B810}" destId="{48B4A04D-2BD3-9F4F-ABDE-C3D88248AE71}" srcOrd="1" destOrd="0" parTransId="{8DFB5A89-030D-7747-B217-8B5B25E9ABC8}" sibTransId="{B855633C-AD3A-F04A-B275-D8AE005AC2D4}"/>
    <dgm:cxn modelId="{A523F044-20AF-894C-865B-AE171D05590F}" type="presOf" srcId="{CBD5F002-1818-2D47-B5E8-FF4DFDDE7476}" destId="{F6C580A9-A24E-DC47-9B41-E565BE8CEE22}" srcOrd="0" destOrd="2" presId="urn:microsoft.com/office/officeart/2005/8/layout/vList5"/>
    <dgm:cxn modelId="{FC892A5F-C24D-574A-9367-45B56D9C4031}" type="presOf" srcId="{48B4A04D-2BD3-9F4F-ABDE-C3D88248AE71}" destId="{F6C580A9-A24E-DC47-9B41-E565BE8CEE22}" srcOrd="0" destOrd="1" presId="urn:microsoft.com/office/officeart/2005/8/layout/vList5"/>
    <dgm:cxn modelId="{28EB635F-49B1-E742-B3C8-10DC890C655E}" srcId="{AF864B63-6757-7F4B-89DF-16E452D8B810}" destId="{1F2A7CFC-AD86-CF4C-9E95-3211CDE63FF5}" srcOrd="0" destOrd="0" parTransId="{B135CB99-792F-A449-A7DA-E114B9AD1D01}" sibTransId="{F775AA5E-6931-EF48-8193-2C1151B80CB6}"/>
    <dgm:cxn modelId="{C25C8F5F-FF4E-234B-92CA-98633E01AB82}" type="presOf" srcId="{1F2A7CFC-AD86-CF4C-9E95-3211CDE63FF5}" destId="{F6C580A9-A24E-DC47-9B41-E565BE8CEE22}" srcOrd="0" destOrd="0" presId="urn:microsoft.com/office/officeart/2005/8/layout/vList5"/>
    <dgm:cxn modelId="{3983DD63-4B22-7545-A31B-C4DB896ACD61}" srcId="{F687E1A8-CFFD-CE44-A9ED-CF9353B56427}" destId="{B23B89FC-A42D-0C45-81C8-AC388001368D}" srcOrd="1" destOrd="0" parTransId="{02C692C9-1547-A14A-BC2A-C54C6074F459}" sibTransId="{AFAA9F5D-5238-BD47-AF5A-1B6DE25A9C83}"/>
    <dgm:cxn modelId="{D4AC8F72-959F-7749-BF20-58B15FB41F5D}" type="presOf" srcId="{B23B89FC-A42D-0C45-81C8-AC388001368D}" destId="{D7F3425A-BD0C-F84C-8494-6D538FB255D0}" srcOrd="0" destOrd="0" presId="urn:microsoft.com/office/officeart/2005/8/layout/vList5"/>
    <dgm:cxn modelId="{7A209178-9FBF-B949-950E-99AE5882E5A9}" type="presOf" srcId="{AF864B63-6757-7F4B-89DF-16E452D8B810}" destId="{DFCD8EFD-0864-9349-8635-F6D739D478BC}" srcOrd="0" destOrd="0" presId="urn:microsoft.com/office/officeart/2005/8/layout/vList5"/>
    <dgm:cxn modelId="{97275B96-81AE-1542-BDEC-031505D87575}" type="presOf" srcId="{2BC663F5-0978-AC42-9640-F54FF7B8ABBF}" destId="{2470FB2B-8268-524A-83DE-25EE21C93CB2}" srcOrd="0" destOrd="1" presId="urn:microsoft.com/office/officeart/2005/8/layout/vList5"/>
    <dgm:cxn modelId="{1D41F498-AFBB-0B42-8912-CFF2D88DF7F0}" type="presOf" srcId="{43BD81B5-8443-484D-B6DD-326BE5471937}" destId="{2470FB2B-8268-524A-83DE-25EE21C93CB2}" srcOrd="0" destOrd="0" presId="urn:microsoft.com/office/officeart/2005/8/layout/vList5"/>
    <dgm:cxn modelId="{C416B5AC-5ED1-AC49-82AB-CBC715FFB4B8}" srcId="{F687E1A8-CFFD-CE44-A9ED-CF9353B56427}" destId="{AF864B63-6757-7F4B-89DF-16E452D8B810}" srcOrd="0" destOrd="0" parTransId="{D04B3796-06F9-EB41-BAF8-7F112C58E462}" sibTransId="{EB9CE66D-48B0-DD48-B211-52D507048177}"/>
    <dgm:cxn modelId="{00DABDB2-38D6-6E42-80AE-64C7B5BF398A}" srcId="{B23B89FC-A42D-0C45-81C8-AC388001368D}" destId="{2BC663F5-0978-AC42-9640-F54FF7B8ABBF}" srcOrd="1" destOrd="0" parTransId="{75CEAE57-CBBC-1A4C-90F7-A57FA5CD06D9}" sibTransId="{77CABA0F-EB76-1D40-990F-9331400B6FE7}"/>
    <dgm:cxn modelId="{F56550CD-FBDE-5243-86B3-72166EE231AC}" type="presOf" srcId="{F687E1A8-CFFD-CE44-A9ED-CF9353B56427}" destId="{3D23C89C-8C29-BB4D-AA4C-2351D094E3D1}" srcOrd="0" destOrd="0" presId="urn:microsoft.com/office/officeart/2005/8/layout/vList5"/>
    <dgm:cxn modelId="{63BBCAD4-2A55-3743-82B1-D43069BA91DB}" srcId="{B23B89FC-A42D-0C45-81C8-AC388001368D}" destId="{43BD81B5-8443-484D-B6DD-326BE5471937}" srcOrd="0" destOrd="0" parTransId="{E916E468-1CBE-9846-8331-118D93814C88}" sibTransId="{9E05379D-92B2-E445-BEBB-09D9D618361B}"/>
    <dgm:cxn modelId="{626816E2-8F62-114C-A125-088575F721BD}" srcId="{AF864B63-6757-7F4B-89DF-16E452D8B810}" destId="{CBD5F002-1818-2D47-B5E8-FF4DFDDE7476}" srcOrd="2" destOrd="0" parTransId="{D2E1A568-D37E-624A-B944-B1A684504124}" sibTransId="{6FB44A98-9222-E04C-9113-850D2072446B}"/>
    <dgm:cxn modelId="{C1FB52A1-C68B-CC4A-BC18-7BD26E5D89D1}" type="presParOf" srcId="{3D23C89C-8C29-BB4D-AA4C-2351D094E3D1}" destId="{FDF195E5-4B7F-7A4E-88D3-4F4F48D6139F}" srcOrd="0" destOrd="0" presId="urn:microsoft.com/office/officeart/2005/8/layout/vList5"/>
    <dgm:cxn modelId="{0BA338D9-128A-9B41-AA8A-547487F2014E}" type="presParOf" srcId="{FDF195E5-4B7F-7A4E-88D3-4F4F48D6139F}" destId="{DFCD8EFD-0864-9349-8635-F6D739D478BC}" srcOrd="0" destOrd="0" presId="urn:microsoft.com/office/officeart/2005/8/layout/vList5"/>
    <dgm:cxn modelId="{6094B203-2435-624C-87D0-3BC5FB1D3174}" type="presParOf" srcId="{FDF195E5-4B7F-7A4E-88D3-4F4F48D6139F}" destId="{F6C580A9-A24E-DC47-9B41-E565BE8CEE22}" srcOrd="1" destOrd="0" presId="urn:microsoft.com/office/officeart/2005/8/layout/vList5"/>
    <dgm:cxn modelId="{AD439C22-B839-E44E-9F4E-E512B61DC56D}" type="presParOf" srcId="{3D23C89C-8C29-BB4D-AA4C-2351D094E3D1}" destId="{560380C9-73D5-0344-93CF-FD2DB909E8C5}" srcOrd="1" destOrd="0" presId="urn:microsoft.com/office/officeart/2005/8/layout/vList5"/>
    <dgm:cxn modelId="{A7175083-0CD2-0F43-83B6-978E91880D71}" type="presParOf" srcId="{3D23C89C-8C29-BB4D-AA4C-2351D094E3D1}" destId="{6CF65D1C-2419-5D42-A90B-A51C8D45C1B2}" srcOrd="2" destOrd="0" presId="urn:microsoft.com/office/officeart/2005/8/layout/vList5"/>
    <dgm:cxn modelId="{48C64081-A6AA-B94F-B47E-22B62ECF97AA}" type="presParOf" srcId="{6CF65D1C-2419-5D42-A90B-A51C8D45C1B2}" destId="{D7F3425A-BD0C-F84C-8494-6D538FB255D0}" srcOrd="0" destOrd="0" presId="urn:microsoft.com/office/officeart/2005/8/layout/vList5"/>
    <dgm:cxn modelId="{2A87A97D-7A4E-3C4F-959E-4AB53A612EE6}" type="presParOf" srcId="{6CF65D1C-2419-5D42-A90B-A51C8D45C1B2}" destId="{2470FB2B-8268-524A-83DE-25EE21C93C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428D8-11C3-9B49-A350-2C9BABE32E1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40D467-D6C8-7C45-95A8-57750E83FD82}">
      <dgm:prSet/>
      <dgm:spPr/>
      <dgm:t>
        <a:bodyPr/>
        <a:lstStyle/>
        <a:p>
          <a:r>
            <a:rPr lang="en-AU" dirty="0"/>
            <a:t>AM Program (mandatory)</a:t>
          </a:r>
        </a:p>
      </dgm:t>
    </dgm:pt>
    <dgm:pt modelId="{5C07AD04-27B2-E046-8D14-867C503247B6}" type="parTrans" cxnId="{ACDD88AB-AC00-884A-A791-1A518C36E9D7}">
      <dgm:prSet/>
      <dgm:spPr/>
      <dgm:t>
        <a:bodyPr/>
        <a:lstStyle/>
        <a:p>
          <a:endParaRPr lang="en-GB"/>
        </a:p>
      </dgm:t>
    </dgm:pt>
    <dgm:pt modelId="{842E771F-DA18-8C4B-84F8-2CD4134DDA0E}" type="sibTrans" cxnId="{ACDD88AB-AC00-884A-A791-1A518C36E9D7}">
      <dgm:prSet/>
      <dgm:spPr/>
      <dgm:t>
        <a:bodyPr/>
        <a:lstStyle/>
        <a:p>
          <a:endParaRPr lang="en-GB"/>
        </a:p>
      </dgm:t>
    </dgm:pt>
    <dgm:pt modelId="{CC356BD8-D4D7-794A-8561-3C6B484F9230}">
      <dgm:prSet/>
      <dgm:spPr/>
      <dgm:t>
        <a:bodyPr/>
        <a:lstStyle/>
        <a:p>
          <a:r>
            <a:rPr lang="en-GB" dirty="0"/>
            <a:t>Time &amp; Logistics</a:t>
          </a:r>
          <a:endParaRPr lang="en-AU" dirty="0"/>
        </a:p>
      </dgm:t>
    </dgm:pt>
    <dgm:pt modelId="{EA630297-6331-D346-B0B1-B8DC84A7D6AD}" type="sibTrans" cxnId="{6AFEA615-A052-3A44-A08A-54349B4A36EE}">
      <dgm:prSet/>
      <dgm:spPr/>
      <dgm:t>
        <a:bodyPr/>
        <a:lstStyle/>
        <a:p>
          <a:endParaRPr lang="en-GB"/>
        </a:p>
      </dgm:t>
    </dgm:pt>
    <dgm:pt modelId="{1CFA727B-86BA-8F42-931A-06205117AA90}" type="parTrans" cxnId="{6AFEA615-A052-3A44-A08A-54349B4A36EE}">
      <dgm:prSet/>
      <dgm:spPr/>
      <dgm:t>
        <a:bodyPr/>
        <a:lstStyle/>
        <a:p>
          <a:endParaRPr lang="en-GB"/>
        </a:p>
      </dgm:t>
    </dgm:pt>
    <dgm:pt modelId="{CD01601E-93B1-9346-AD8F-2E98E2F4FD54}">
      <dgm:prSet/>
      <dgm:spPr/>
      <dgm:t>
        <a:bodyPr/>
        <a:lstStyle/>
        <a:p>
          <a:r>
            <a:rPr lang="en-GB" dirty="0"/>
            <a:t>U15-18 &amp; G16-G18 teams – 8:30am  start</a:t>
          </a:r>
        </a:p>
      </dgm:t>
    </dgm:pt>
    <dgm:pt modelId="{6D805A14-8A28-D14F-833A-4C7578DF981F}" type="parTrans" cxnId="{755E0E4D-DE9C-7746-B8CA-A93F2C67524A}">
      <dgm:prSet/>
      <dgm:spPr/>
      <dgm:t>
        <a:bodyPr/>
        <a:lstStyle/>
        <a:p>
          <a:endParaRPr lang="en-GB"/>
        </a:p>
      </dgm:t>
    </dgm:pt>
    <dgm:pt modelId="{65623EF2-58C9-BE49-B7BC-0AC22E596387}" type="sibTrans" cxnId="{755E0E4D-DE9C-7746-B8CA-A93F2C67524A}">
      <dgm:prSet/>
      <dgm:spPr/>
      <dgm:t>
        <a:bodyPr/>
        <a:lstStyle/>
        <a:p>
          <a:endParaRPr lang="en-GB"/>
        </a:p>
      </dgm:t>
    </dgm:pt>
    <dgm:pt modelId="{CB850809-8190-FD45-B837-6A2917BF17EB}">
      <dgm:prSet/>
      <dgm:spPr/>
      <dgm:t>
        <a:bodyPr/>
        <a:lstStyle/>
        <a:p>
          <a:r>
            <a:rPr lang="en-AU" dirty="0"/>
            <a:t>PM Program (optional)</a:t>
          </a:r>
        </a:p>
      </dgm:t>
    </dgm:pt>
    <dgm:pt modelId="{27A8F549-D451-4E44-81D0-5957B45A14AA}" type="parTrans" cxnId="{05D422CC-191C-694F-BC27-685F9AD4C5EF}">
      <dgm:prSet/>
      <dgm:spPr/>
      <dgm:t>
        <a:bodyPr/>
        <a:lstStyle/>
        <a:p>
          <a:endParaRPr lang="en-GB"/>
        </a:p>
      </dgm:t>
    </dgm:pt>
    <dgm:pt modelId="{2F1CFDC7-4FBA-3E4A-A653-F2247847D569}" type="sibTrans" cxnId="{05D422CC-191C-694F-BC27-685F9AD4C5EF}">
      <dgm:prSet/>
      <dgm:spPr/>
      <dgm:t>
        <a:bodyPr/>
        <a:lstStyle/>
        <a:p>
          <a:endParaRPr lang="en-GB"/>
        </a:p>
      </dgm:t>
    </dgm:pt>
    <dgm:pt modelId="{A9FDFCB6-30E0-2B42-875C-3D68BE8F19BA}">
      <dgm:prSet/>
      <dgm:spPr/>
      <dgm:t>
        <a:bodyPr/>
        <a:lstStyle/>
        <a:p>
          <a:r>
            <a:rPr lang="en-GB" dirty="0"/>
            <a:t>Mini World Cup</a:t>
          </a:r>
        </a:p>
      </dgm:t>
    </dgm:pt>
    <dgm:pt modelId="{0B0C3B1A-6D68-7C4A-AA74-86F1FC9D7504}" type="parTrans" cxnId="{7FF74E90-A300-E042-9EE6-34F3A4360601}">
      <dgm:prSet/>
      <dgm:spPr/>
      <dgm:t>
        <a:bodyPr/>
        <a:lstStyle/>
        <a:p>
          <a:endParaRPr lang="en-GB"/>
        </a:p>
      </dgm:t>
    </dgm:pt>
    <dgm:pt modelId="{D15E6152-2FE2-AD4D-ABE2-4775D407EDA3}" type="sibTrans" cxnId="{7FF74E90-A300-E042-9EE6-34F3A4360601}">
      <dgm:prSet/>
      <dgm:spPr/>
      <dgm:t>
        <a:bodyPr/>
        <a:lstStyle/>
        <a:p>
          <a:endParaRPr lang="en-GB"/>
        </a:p>
      </dgm:t>
    </dgm:pt>
    <dgm:pt modelId="{5A4C38E1-9E9A-6A40-A211-58E6A9586341}">
      <dgm:prSet/>
      <dgm:spPr/>
      <dgm:t>
        <a:bodyPr/>
        <a:lstStyle/>
        <a:p>
          <a:r>
            <a:rPr lang="en-GB" dirty="0"/>
            <a:t>12-18 6aside pool and finals format</a:t>
          </a:r>
        </a:p>
      </dgm:t>
    </dgm:pt>
    <dgm:pt modelId="{1CA3883C-F1DC-9145-8ECD-0CFD6D6C4D55}" type="parTrans" cxnId="{E4EE6494-9442-A341-82EF-40E587895CEF}">
      <dgm:prSet/>
      <dgm:spPr/>
      <dgm:t>
        <a:bodyPr/>
        <a:lstStyle/>
        <a:p>
          <a:endParaRPr lang="en-GB"/>
        </a:p>
      </dgm:t>
    </dgm:pt>
    <dgm:pt modelId="{C46F2892-BD74-E445-AABE-6B211FB62189}" type="sibTrans" cxnId="{E4EE6494-9442-A341-82EF-40E587895CEF}">
      <dgm:prSet/>
      <dgm:spPr/>
      <dgm:t>
        <a:bodyPr/>
        <a:lstStyle/>
        <a:p>
          <a:endParaRPr lang="en-GB"/>
        </a:p>
      </dgm:t>
    </dgm:pt>
    <dgm:pt modelId="{55353F91-464F-A84C-95D6-F58570246D9F}">
      <dgm:prSet/>
      <dgm:spPr/>
      <dgm:t>
        <a:bodyPr/>
        <a:lstStyle/>
        <a:p>
          <a:r>
            <a:rPr lang="en-GB" dirty="0"/>
            <a:t>Age groups will be grouped and teams mixed</a:t>
          </a:r>
        </a:p>
      </dgm:t>
    </dgm:pt>
    <dgm:pt modelId="{7784BEE8-152B-5F40-B950-F28F2D99136F}" type="parTrans" cxnId="{0440B572-B853-9D4E-B61C-2B89EFFCAD13}">
      <dgm:prSet/>
      <dgm:spPr/>
      <dgm:t>
        <a:bodyPr/>
        <a:lstStyle/>
        <a:p>
          <a:endParaRPr lang="en-GB"/>
        </a:p>
      </dgm:t>
    </dgm:pt>
    <dgm:pt modelId="{24745769-3733-9847-9259-6DF75B06C060}" type="sibTrans" cxnId="{0440B572-B853-9D4E-B61C-2B89EFFCAD13}">
      <dgm:prSet/>
      <dgm:spPr/>
      <dgm:t>
        <a:bodyPr/>
        <a:lstStyle/>
        <a:p>
          <a:endParaRPr lang="en-GB"/>
        </a:p>
      </dgm:t>
    </dgm:pt>
    <dgm:pt modelId="{C6C53072-F139-5D4B-A3A6-C4C9C9E730A3}">
      <dgm:prSet/>
      <dgm:spPr/>
      <dgm:t>
        <a:bodyPr/>
        <a:lstStyle/>
        <a:p>
          <a:r>
            <a:rPr lang="en-GB" dirty="0"/>
            <a:t>Each team will attend 3/4 sessions covering:-</a:t>
          </a:r>
        </a:p>
      </dgm:t>
    </dgm:pt>
    <dgm:pt modelId="{3BCE0A6C-542D-044A-B3C2-DBB02D43D670}" type="parTrans" cxnId="{5F39140C-92FF-0940-8D67-01BF14742880}">
      <dgm:prSet/>
      <dgm:spPr/>
      <dgm:t>
        <a:bodyPr/>
        <a:lstStyle/>
        <a:p>
          <a:endParaRPr lang="en-GB"/>
        </a:p>
      </dgm:t>
    </dgm:pt>
    <dgm:pt modelId="{36F2A996-56AB-C841-B2EA-1C4EBD40C280}" type="sibTrans" cxnId="{5F39140C-92FF-0940-8D67-01BF14742880}">
      <dgm:prSet/>
      <dgm:spPr/>
      <dgm:t>
        <a:bodyPr/>
        <a:lstStyle/>
        <a:p>
          <a:endParaRPr lang="en-GB"/>
        </a:p>
      </dgm:t>
    </dgm:pt>
    <dgm:pt modelId="{ADDE6B29-3997-ED49-9C94-92EEA9AC1DCC}">
      <dgm:prSet/>
      <dgm:spPr/>
      <dgm:t>
        <a:bodyPr/>
        <a:lstStyle/>
        <a:p>
          <a:r>
            <a:rPr lang="en-GB" dirty="0"/>
            <a:t>Skills (</a:t>
          </a:r>
          <a:r>
            <a:rPr lang="en-GB" dirty="0" err="1"/>
            <a:t>inc</a:t>
          </a:r>
          <a:r>
            <a:rPr lang="en-GB" dirty="0"/>
            <a:t> heading)</a:t>
          </a:r>
        </a:p>
      </dgm:t>
    </dgm:pt>
    <dgm:pt modelId="{B19F1378-E3E1-934B-88A4-0993F1EF0C49}" type="parTrans" cxnId="{6989EED7-54FD-CF40-B065-2AD69C90363E}">
      <dgm:prSet/>
      <dgm:spPr/>
      <dgm:t>
        <a:bodyPr/>
        <a:lstStyle/>
        <a:p>
          <a:endParaRPr lang="en-GB"/>
        </a:p>
      </dgm:t>
    </dgm:pt>
    <dgm:pt modelId="{06F66041-7106-5544-9D57-29CE91606968}" type="sibTrans" cxnId="{6989EED7-54FD-CF40-B065-2AD69C90363E}">
      <dgm:prSet/>
      <dgm:spPr/>
      <dgm:t>
        <a:bodyPr/>
        <a:lstStyle/>
        <a:p>
          <a:endParaRPr lang="en-GB"/>
        </a:p>
      </dgm:t>
    </dgm:pt>
    <dgm:pt modelId="{24F96E45-30CA-FC44-80E0-5D05F3FCB6D8}">
      <dgm:prSet/>
      <dgm:spPr/>
      <dgm:t>
        <a:bodyPr/>
        <a:lstStyle/>
        <a:p>
          <a:r>
            <a:rPr lang="en-GB" dirty="0"/>
            <a:t>Strength &amp; Conditioning</a:t>
          </a:r>
        </a:p>
      </dgm:t>
    </dgm:pt>
    <dgm:pt modelId="{F37D69AA-94DE-904A-A081-3C68181670DC}" type="parTrans" cxnId="{519AF6EC-C150-C14E-9014-2CD9F60D6330}">
      <dgm:prSet/>
      <dgm:spPr/>
      <dgm:t>
        <a:bodyPr/>
        <a:lstStyle/>
        <a:p>
          <a:endParaRPr lang="en-GB"/>
        </a:p>
      </dgm:t>
    </dgm:pt>
    <dgm:pt modelId="{97C433CB-29AE-5243-B75D-7219C962C0D8}" type="sibTrans" cxnId="{519AF6EC-C150-C14E-9014-2CD9F60D6330}">
      <dgm:prSet/>
      <dgm:spPr/>
      <dgm:t>
        <a:bodyPr/>
        <a:lstStyle/>
        <a:p>
          <a:endParaRPr lang="en-GB"/>
        </a:p>
      </dgm:t>
    </dgm:pt>
    <dgm:pt modelId="{3D716C89-357B-914C-AF31-07D557326DB1}">
      <dgm:prSet/>
      <dgm:spPr/>
      <dgm:t>
        <a:bodyPr/>
        <a:lstStyle/>
        <a:p>
          <a:r>
            <a:rPr lang="en-GB" dirty="0"/>
            <a:t>Live well, play well (U15+ &amp; G16+ only)</a:t>
          </a:r>
        </a:p>
      </dgm:t>
    </dgm:pt>
    <dgm:pt modelId="{1E69FF77-7B01-DF4D-A206-F849276F2F3E}" type="parTrans" cxnId="{C27B4DAC-8AF7-5441-A041-77BB48EBC655}">
      <dgm:prSet/>
      <dgm:spPr/>
      <dgm:t>
        <a:bodyPr/>
        <a:lstStyle/>
        <a:p>
          <a:endParaRPr lang="en-GB"/>
        </a:p>
      </dgm:t>
    </dgm:pt>
    <dgm:pt modelId="{3D6A770A-8F43-AD45-BE75-31523D661DAD}" type="sibTrans" cxnId="{C27B4DAC-8AF7-5441-A041-77BB48EBC655}">
      <dgm:prSet/>
      <dgm:spPr/>
      <dgm:t>
        <a:bodyPr/>
        <a:lstStyle/>
        <a:p>
          <a:endParaRPr lang="en-GB"/>
        </a:p>
      </dgm:t>
    </dgm:pt>
    <dgm:pt modelId="{E6290A5D-670D-4E49-A2AD-1A2BB8E958E1}">
      <dgm:prSet/>
      <dgm:spPr/>
      <dgm:t>
        <a:bodyPr/>
        <a:lstStyle/>
        <a:p>
          <a:r>
            <a:rPr lang="en-GB" dirty="0"/>
            <a:t>Nutrition</a:t>
          </a:r>
        </a:p>
      </dgm:t>
    </dgm:pt>
    <dgm:pt modelId="{6FE61B59-594D-484F-B9D4-8A8D45919F64}" type="parTrans" cxnId="{37DECAD1-68FD-8E40-85C7-9BD6AA6BB501}">
      <dgm:prSet/>
      <dgm:spPr/>
      <dgm:t>
        <a:bodyPr/>
        <a:lstStyle/>
        <a:p>
          <a:endParaRPr lang="en-GB"/>
        </a:p>
      </dgm:t>
    </dgm:pt>
    <dgm:pt modelId="{9579E3F3-EF48-9F4D-8F9E-826C59465FED}" type="sibTrans" cxnId="{37DECAD1-68FD-8E40-85C7-9BD6AA6BB501}">
      <dgm:prSet/>
      <dgm:spPr/>
      <dgm:t>
        <a:bodyPr/>
        <a:lstStyle/>
        <a:p>
          <a:endParaRPr lang="en-GB"/>
        </a:p>
      </dgm:t>
    </dgm:pt>
    <dgm:pt modelId="{BF0A7681-463A-AF49-8CAB-7F3498D7B929}">
      <dgm:prSet/>
      <dgm:spPr/>
      <dgm:t>
        <a:bodyPr/>
        <a:lstStyle/>
        <a:p>
          <a:r>
            <a:rPr lang="en-GB" dirty="0"/>
            <a:t>Other teams - 10:30am start</a:t>
          </a:r>
        </a:p>
      </dgm:t>
    </dgm:pt>
    <dgm:pt modelId="{6AA8C184-191C-3E45-9155-14A6233294D1}" type="parTrans" cxnId="{F74CF35B-A721-554B-8C74-EB5275A3FDF8}">
      <dgm:prSet/>
      <dgm:spPr/>
      <dgm:t>
        <a:bodyPr/>
        <a:lstStyle/>
        <a:p>
          <a:endParaRPr lang="en-GB"/>
        </a:p>
      </dgm:t>
    </dgm:pt>
    <dgm:pt modelId="{7E3C0E32-EA4F-3F42-8302-20967233CBC6}" type="sibTrans" cxnId="{F74CF35B-A721-554B-8C74-EB5275A3FDF8}">
      <dgm:prSet/>
      <dgm:spPr/>
      <dgm:t>
        <a:bodyPr/>
        <a:lstStyle/>
        <a:p>
          <a:endParaRPr lang="en-GB"/>
        </a:p>
      </dgm:t>
    </dgm:pt>
    <dgm:pt modelId="{620B0AAB-C696-464B-AFBE-54D5800F41B4}">
      <dgm:prSet/>
      <dgm:spPr/>
      <dgm:t>
        <a:bodyPr/>
        <a:lstStyle/>
        <a:p>
          <a:r>
            <a:rPr lang="en-GB" dirty="0"/>
            <a:t>AM session finish 12pm</a:t>
          </a:r>
        </a:p>
      </dgm:t>
    </dgm:pt>
    <dgm:pt modelId="{EBDEC0AF-8140-E44F-97D0-D79D8A68901E}" type="parTrans" cxnId="{94BFB7C3-A6F6-EF4D-8519-DD03B4CCAD8C}">
      <dgm:prSet/>
      <dgm:spPr/>
      <dgm:t>
        <a:bodyPr/>
        <a:lstStyle/>
        <a:p>
          <a:endParaRPr lang="en-GB"/>
        </a:p>
      </dgm:t>
    </dgm:pt>
    <dgm:pt modelId="{2EC24318-C4E0-CA48-9C84-F574BC00A30C}" type="sibTrans" cxnId="{94BFB7C3-A6F6-EF4D-8519-DD03B4CCAD8C}">
      <dgm:prSet/>
      <dgm:spPr/>
      <dgm:t>
        <a:bodyPr/>
        <a:lstStyle/>
        <a:p>
          <a:endParaRPr lang="en-GB"/>
        </a:p>
      </dgm:t>
    </dgm:pt>
    <dgm:pt modelId="{B2B25144-A638-4F44-BA9E-70A99FE7964C}">
      <dgm:prSet/>
      <dgm:spPr/>
      <dgm:t>
        <a:bodyPr/>
        <a:lstStyle/>
        <a:p>
          <a:r>
            <a:rPr lang="en-GB" dirty="0"/>
            <a:t>PM session finish 6pm</a:t>
          </a:r>
        </a:p>
      </dgm:t>
    </dgm:pt>
    <dgm:pt modelId="{93AFC54D-7CF3-E44F-AACE-830903114A95}" type="parTrans" cxnId="{5F8E5FF7-5610-AC48-BC71-D990EBBB55B4}">
      <dgm:prSet/>
      <dgm:spPr/>
      <dgm:t>
        <a:bodyPr/>
        <a:lstStyle/>
        <a:p>
          <a:endParaRPr lang="en-GB"/>
        </a:p>
      </dgm:t>
    </dgm:pt>
    <dgm:pt modelId="{EB8E8E63-570E-9C41-BE7D-50AF80788FEC}" type="sibTrans" cxnId="{5F8E5FF7-5610-AC48-BC71-D990EBBB55B4}">
      <dgm:prSet/>
      <dgm:spPr/>
      <dgm:t>
        <a:bodyPr/>
        <a:lstStyle/>
        <a:p>
          <a:endParaRPr lang="en-GB"/>
        </a:p>
      </dgm:t>
    </dgm:pt>
    <dgm:pt modelId="{CA4CDA5D-FE78-BC40-B02B-FDE9F113F3DC}">
      <dgm:prSet/>
      <dgm:spPr/>
      <dgm:t>
        <a:bodyPr/>
        <a:lstStyle/>
        <a:p>
          <a:r>
            <a:rPr lang="en-GB" dirty="0"/>
            <a:t>Food will be provided</a:t>
          </a:r>
        </a:p>
      </dgm:t>
    </dgm:pt>
    <dgm:pt modelId="{D4472E28-CDF9-1D48-BA0B-333F6724608A}" type="parTrans" cxnId="{A16FD83A-B8D1-1547-90AB-413E6FF62AD0}">
      <dgm:prSet/>
      <dgm:spPr/>
      <dgm:t>
        <a:bodyPr/>
        <a:lstStyle/>
        <a:p>
          <a:endParaRPr lang="en-GB"/>
        </a:p>
      </dgm:t>
    </dgm:pt>
    <dgm:pt modelId="{F9574843-DFC5-C04F-80AD-E9DD651CAB11}" type="sibTrans" cxnId="{A16FD83A-B8D1-1547-90AB-413E6FF62AD0}">
      <dgm:prSet/>
      <dgm:spPr/>
      <dgm:t>
        <a:bodyPr/>
        <a:lstStyle/>
        <a:p>
          <a:endParaRPr lang="en-GB"/>
        </a:p>
      </dgm:t>
    </dgm:pt>
    <dgm:pt modelId="{88910F22-CFD2-7D45-9AFC-2D88915ED278}" type="pres">
      <dgm:prSet presAssocID="{376428D8-11C3-9B49-A350-2C9BABE32E11}" presName="Name0" presStyleCnt="0">
        <dgm:presLayoutVars>
          <dgm:dir/>
          <dgm:animLvl val="lvl"/>
          <dgm:resizeHandles val="exact"/>
        </dgm:presLayoutVars>
      </dgm:prSet>
      <dgm:spPr/>
    </dgm:pt>
    <dgm:pt modelId="{8A8857BE-D0C9-7748-B171-E552329896FE}" type="pres">
      <dgm:prSet presAssocID="{CC356BD8-D4D7-794A-8561-3C6B484F9230}" presName="composite" presStyleCnt="0"/>
      <dgm:spPr/>
    </dgm:pt>
    <dgm:pt modelId="{4DFE28A1-AF59-9B46-8579-D42BC2E74E35}" type="pres">
      <dgm:prSet presAssocID="{CC356BD8-D4D7-794A-8561-3C6B484F923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B91C179-6417-E143-8F83-0B70A8D13215}" type="pres">
      <dgm:prSet presAssocID="{CC356BD8-D4D7-794A-8561-3C6B484F9230}" presName="desTx" presStyleLbl="alignAccFollowNode1" presStyleIdx="0" presStyleCnt="3">
        <dgm:presLayoutVars>
          <dgm:bulletEnabled val="1"/>
        </dgm:presLayoutVars>
      </dgm:prSet>
      <dgm:spPr/>
    </dgm:pt>
    <dgm:pt modelId="{E7E05B9E-3E65-D244-B5DC-F48E68B62643}" type="pres">
      <dgm:prSet presAssocID="{EA630297-6331-D346-B0B1-B8DC84A7D6AD}" presName="space" presStyleCnt="0"/>
      <dgm:spPr/>
    </dgm:pt>
    <dgm:pt modelId="{AD9B0371-21D3-3A49-88A2-5790871DB387}" type="pres">
      <dgm:prSet presAssocID="{9540D467-D6C8-7C45-95A8-57750E83FD82}" presName="composite" presStyleCnt="0"/>
      <dgm:spPr/>
    </dgm:pt>
    <dgm:pt modelId="{A0AB40B1-6649-184C-A819-4793B3F9D392}" type="pres">
      <dgm:prSet presAssocID="{9540D467-D6C8-7C45-95A8-57750E83FD82}" presName="parTx" presStyleLbl="alignNode1" presStyleIdx="1" presStyleCnt="3" custLinFactNeighborX="0" custLinFactNeighborY="2107">
        <dgm:presLayoutVars>
          <dgm:chMax val="0"/>
          <dgm:chPref val="0"/>
          <dgm:bulletEnabled val="1"/>
        </dgm:presLayoutVars>
      </dgm:prSet>
      <dgm:spPr/>
    </dgm:pt>
    <dgm:pt modelId="{4CA81DD1-74D1-2440-9C24-2B37E37C0BA9}" type="pres">
      <dgm:prSet presAssocID="{9540D467-D6C8-7C45-95A8-57750E83FD82}" presName="desTx" presStyleLbl="alignAccFollowNode1" presStyleIdx="1" presStyleCnt="3">
        <dgm:presLayoutVars>
          <dgm:bulletEnabled val="1"/>
        </dgm:presLayoutVars>
      </dgm:prSet>
      <dgm:spPr/>
    </dgm:pt>
    <dgm:pt modelId="{AE2D0BE1-BED4-5C4E-BD50-5983C6A282B1}" type="pres">
      <dgm:prSet presAssocID="{842E771F-DA18-8C4B-84F8-2CD4134DDA0E}" presName="space" presStyleCnt="0"/>
      <dgm:spPr/>
    </dgm:pt>
    <dgm:pt modelId="{6E00C663-E080-FD49-93CB-4BE61EC4D324}" type="pres">
      <dgm:prSet presAssocID="{CB850809-8190-FD45-B837-6A2917BF17EB}" presName="composite" presStyleCnt="0"/>
      <dgm:spPr/>
    </dgm:pt>
    <dgm:pt modelId="{4CA9612B-CF88-8446-A3FE-EE84001A2AFE}" type="pres">
      <dgm:prSet presAssocID="{CB850809-8190-FD45-B837-6A2917BF17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9BBD2D4-490F-5642-A41B-C04B7649F1DE}" type="pres">
      <dgm:prSet presAssocID="{CB850809-8190-FD45-B837-6A2917BF17EB}" presName="desTx" presStyleLbl="alignAccFollowNode1" presStyleIdx="2" presStyleCnt="3" custLinFactNeighborX="103" custLinFactNeighborY="756">
        <dgm:presLayoutVars>
          <dgm:bulletEnabled val="1"/>
        </dgm:presLayoutVars>
      </dgm:prSet>
      <dgm:spPr/>
    </dgm:pt>
  </dgm:ptLst>
  <dgm:cxnLst>
    <dgm:cxn modelId="{5F39140C-92FF-0940-8D67-01BF14742880}" srcId="{9540D467-D6C8-7C45-95A8-57750E83FD82}" destId="{C6C53072-F139-5D4B-A3A6-C4C9C9E730A3}" srcOrd="0" destOrd="0" parTransId="{3BCE0A6C-542D-044A-B3C2-DBB02D43D670}" sibTransId="{36F2A996-56AB-C841-B2EA-1C4EBD40C280}"/>
    <dgm:cxn modelId="{3E871A0C-EDBE-A440-8486-92A266175966}" type="presOf" srcId="{E6290A5D-670D-4E49-A2AD-1A2BB8E958E1}" destId="{4CA81DD1-74D1-2440-9C24-2B37E37C0BA9}" srcOrd="0" destOrd="4" presId="urn:microsoft.com/office/officeart/2005/8/layout/hList1"/>
    <dgm:cxn modelId="{7B67B610-8160-F94C-A80D-A7F7B8896434}" type="presOf" srcId="{C6C53072-F139-5D4B-A3A6-C4C9C9E730A3}" destId="{4CA81DD1-74D1-2440-9C24-2B37E37C0BA9}" srcOrd="0" destOrd="0" presId="urn:microsoft.com/office/officeart/2005/8/layout/hList1"/>
    <dgm:cxn modelId="{0282A114-19F9-1148-B838-5997F66741A8}" type="presOf" srcId="{A9FDFCB6-30E0-2B42-875C-3D68BE8F19BA}" destId="{59BBD2D4-490F-5642-A41B-C04B7649F1DE}" srcOrd="0" destOrd="0" presId="urn:microsoft.com/office/officeart/2005/8/layout/hList1"/>
    <dgm:cxn modelId="{6AFEA615-A052-3A44-A08A-54349B4A36EE}" srcId="{376428D8-11C3-9B49-A350-2C9BABE32E11}" destId="{CC356BD8-D4D7-794A-8561-3C6B484F9230}" srcOrd="0" destOrd="0" parTransId="{1CFA727B-86BA-8F42-931A-06205117AA90}" sibTransId="{EA630297-6331-D346-B0B1-B8DC84A7D6AD}"/>
    <dgm:cxn modelId="{AD7B6E20-52B0-0143-9B9E-6452CED04993}" type="presOf" srcId="{376428D8-11C3-9B49-A350-2C9BABE32E11}" destId="{88910F22-CFD2-7D45-9AFC-2D88915ED278}" srcOrd="0" destOrd="0" presId="urn:microsoft.com/office/officeart/2005/8/layout/hList1"/>
    <dgm:cxn modelId="{340F0923-A8B3-EC4E-8AC6-210424A1582C}" type="presOf" srcId="{CB850809-8190-FD45-B837-6A2917BF17EB}" destId="{4CA9612B-CF88-8446-A3FE-EE84001A2AFE}" srcOrd="0" destOrd="0" presId="urn:microsoft.com/office/officeart/2005/8/layout/hList1"/>
    <dgm:cxn modelId="{A16FD83A-B8D1-1547-90AB-413E6FF62AD0}" srcId="{CC356BD8-D4D7-794A-8561-3C6B484F9230}" destId="{CA4CDA5D-FE78-BC40-B02B-FDE9F113F3DC}" srcOrd="4" destOrd="0" parTransId="{D4472E28-CDF9-1D48-BA0B-333F6724608A}" sibTransId="{F9574843-DFC5-C04F-80AD-E9DD651CAB11}"/>
    <dgm:cxn modelId="{EA851244-88B2-5541-9F97-0F9541F797F2}" type="presOf" srcId="{5A4C38E1-9E9A-6A40-A211-58E6A9586341}" destId="{59BBD2D4-490F-5642-A41B-C04B7649F1DE}" srcOrd="0" destOrd="1" presId="urn:microsoft.com/office/officeart/2005/8/layout/hList1"/>
    <dgm:cxn modelId="{755E0E4D-DE9C-7746-B8CA-A93F2C67524A}" srcId="{CC356BD8-D4D7-794A-8561-3C6B484F9230}" destId="{CD01601E-93B1-9346-AD8F-2E98E2F4FD54}" srcOrd="0" destOrd="0" parTransId="{6D805A14-8A28-D14F-833A-4C7578DF981F}" sibTransId="{65623EF2-58C9-BE49-B7BC-0AC22E596387}"/>
    <dgm:cxn modelId="{F74CF35B-A721-554B-8C74-EB5275A3FDF8}" srcId="{CC356BD8-D4D7-794A-8561-3C6B484F9230}" destId="{BF0A7681-463A-AF49-8CAB-7F3498D7B929}" srcOrd="1" destOrd="0" parTransId="{6AA8C184-191C-3E45-9155-14A6233294D1}" sibTransId="{7E3C0E32-EA4F-3F42-8302-20967233CBC6}"/>
    <dgm:cxn modelId="{F43EF069-C80D-F049-912D-D5D71160AFE3}" type="presOf" srcId="{ADDE6B29-3997-ED49-9C94-92EEA9AC1DCC}" destId="{4CA81DD1-74D1-2440-9C24-2B37E37C0BA9}" srcOrd="0" destOrd="1" presId="urn:microsoft.com/office/officeart/2005/8/layout/hList1"/>
    <dgm:cxn modelId="{BF65696B-AA86-7241-82C1-383E84DE1DDC}" type="presOf" srcId="{CD01601E-93B1-9346-AD8F-2E98E2F4FD54}" destId="{3B91C179-6417-E143-8F83-0B70A8D13215}" srcOrd="0" destOrd="0" presId="urn:microsoft.com/office/officeart/2005/8/layout/hList1"/>
    <dgm:cxn modelId="{0440B572-B853-9D4E-B61C-2B89EFFCAD13}" srcId="{CB850809-8190-FD45-B837-6A2917BF17EB}" destId="{55353F91-464F-A84C-95D6-F58570246D9F}" srcOrd="2" destOrd="0" parTransId="{7784BEE8-152B-5F40-B950-F28F2D99136F}" sibTransId="{24745769-3733-9847-9259-6DF75B06C060}"/>
    <dgm:cxn modelId="{1B17D773-EC79-1A4D-8687-B5DD39F5B671}" type="presOf" srcId="{BF0A7681-463A-AF49-8CAB-7F3498D7B929}" destId="{3B91C179-6417-E143-8F83-0B70A8D13215}" srcOrd="0" destOrd="1" presId="urn:microsoft.com/office/officeart/2005/8/layout/hList1"/>
    <dgm:cxn modelId="{1305EC7F-AB55-5842-B7EA-51E80BB9E396}" type="presOf" srcId="{9540D467-D6C8-7C45-95A8-57750E83FD82}" destId="{A0AB40B1-6649-184C-A819-4793B3F9D392}" srcOrd="0" destOrd="0" presId="urn:microsoft.com/office/officeart/2005/8/layout/hList1"/>
    <dgm:cxn modelId="{B93BC884-E218-FE41-99B9-6FA0F4C32500}" type="presOf" srcId="{CC356BD8-D4D7-794A-8561-3C6B484F9230}" destId="{4DFE28A1-AF59-9B46-8579-D42BC2E74E35}" srcOrd="0" destOrd="0" presId="urn:microsoft.com/office/officeart/2005/8/layout/hList1"/>
    <dgm:cxn modelId="{6A38F985-7A38-B946-BDCE-DAA0BB0D8716}" type="presOf" srcId="{3D716C89-357B-914C-AF31-07D557326DB1}" destId="{4CA81DD1-74D1-2440-9C24-2B37E37C0BA9}" srcOrd="0" destOrd="3" presId="urn:microsoft.com/office/officeart/2005/8/layout/hList1"/>
    <dgm:cxn modelId="{9C884A8D-D45A-064E-894B-03FDDC53A401}" type="presOf" srcId="{620B0AAB-C696-464B-AFBE-54D5800F41B4}" destId="{3B91C179-6417-E143-8F83-0B70A8D13215}" srcOrd="0" destOrd="2" presId="urn:microsoft.com/office/officeart/2005/8/layout/hList1"/>
    <dgm:cxn modelId="{7FF74E90-A300-E042-9EE6-34F3A4360601}" srcId="{CB850809-8190-FD45-B837-6A2917BF17EB}" destId="{A9FDFCB6-30E0-2B42-875C-3D68BE8F19BA}" srcOrd="0" destOrd="0" parTransId="{0B0C3B1A-6D68-7C4A-AA74-86F1FC9D7504}" sibTransId="{D15E6152-2FE2-AD4D-ABE2-4775D407EDA3}"/>
    <dgm:cxn modelId="{E4EE6494-9442-A341-82EF-40E587895CEF}" srcId="{CB850809-8190-FD45-B837-6A2917BF17EB}" destId="{5A4C38E1-9E9A-6A40-A211-58E6A9586341}" srcOrd="1" destOrd="0" parTransId="{1CA3883C-F1DC-9145-8ECD-0CFD6D6C4D55}" sibTransId="{C46F2892-BD74-E445-AABE-6B211FB62189}"/>
    <dgm:cxn modelId="{EE918494-3D0C-6947-BF09-30AB3545F558}" type="presOf" srcId="{B2B25144-A638-4F44-BA9E-70A99FE7964C}" destId="{3B91C179-6417-E143-8F83-0B70A8D13215}" srcOrd="0" destOrd="3" presId="urn:microsoft.com/office/officeart/2005/8/layout/hList1"/>
    <dgm:cxn modelId="{ACDD88AB-AC00-884A-A791-1A518C36E9D7}" srcId="{376428D8-11C3-9B49-A350-2C9BABE32E11}" destId="{9540D467-D6C8-7C45-95A8-57750E83FD82}" srcOrd="1" destOrd="0" parTransId="{5C07AD04-27B2-E046-8D14-867C503247B6}" sibTransId="{842E771F-DA18-8C4B-84F8-2CD4134DDA0E}"/>
    <dgm:cxn modelId="{C27B4DAC-8AF7-5441-A041-77BB48EBC655}" srcId="{C6C53072-F139-5D4B-A3A6-C4C9C9E730A3}" destId="{3D716C89-357B-914C-AF31-07D557326DB1}" srcOrd="2" destOrd="0" parTransId="{1E69FF77-7B01-DF4D-A206-F849276F2F3E}" sibTransId="{3D6A770A-8F43-AD45-BE75-31523D661DAD}"/>
    <dgm:cxn modelId="{24C965BE-5AE9-3748-9EE1-A353C5AF23CB}" type="presOf" srcId="{CA4CDA5D-FE78-BC40-B02B-FDE9F113F3DC}" destId="{3B91C179-6417-E143-8F83-0B70A8D13215}" srcOrd="0" destOrd="4" presId="urn:microsoft.com/office/officeart/2005/8/layout/hList1"/>
    <dgm:cxn modelId="{94BFB7C3-A6F6-EF4D-8519-DD03B4CCAD8C}" srcId="{CC356BD8-D4D7-794A-8561-3C6B484F9230}" destId="{620B0AAB-C696-464B-AFBE-54D5800F41B4}" srcOrd="2" destOrd="0" parTransId="{EBDEC0AF-8140-E44F-97D0-D79D8A68901E}" sibTransId="{2EC24318-C4E0-CA48-9C84-F574BC00A30C}"/>
    <dgm:cxn modelId="{05D422CC-191C-694F-BC27-685F9AD4C5EF}" srcId="{376428D8-11C3-9B49-A350-2C9BABE32E11}" destId="{CB850809-8190-FD45-B837-6A2917BF17EB}" srcOrd="2" destOrd="0" parTransId="{27A8F549-D451-4E44-81D0-5957B45A14AA}" sibTransId="{2F1CFDC7-4FBA-3E4A-A653-F2247847D569}"/>
    <dgm:cxn modelId="{37DECAD1-68FD-8E40-85C7-9BD6AA6BB501}" srcId="{C6C53072-F139-5D4B-A3A6-C4C9C9E730A3}" destId="{E6290A5D-670D-4E49-A2AD-1A2BB8E958E1}" srcOrd="3" destOrd="0" parTransId="{6FE61B59-594D-484F-B9D4-8A8D45919F64}" sibTransId="{9579E3F3-EF48-9F4D-8F9E-826C59465FED}"/>
    <dgm:cxn modelId="{FE0586D7-6464-0C44-9B39-C3648AD81D7C}" type="presOf" srcId="{24F96E45-30CA-FC44-80E0-5D05F3FCB6D8}" destId="{4CA81DD1-74D1-2440-9C24-2B37E37C0BA9}" srcOrd="0" destOrd="2" presId="urn:microsoft.com/office/officeart/2005/8/layout/hList1"/>
    <dgm:cxn modelId="{6989EED7-54FD-CF40-B065-2AD69C90363E}" srcId="{C6C53072-F139-5D4B-A3A6-C4C9C9E730A3}" destId="{ADDE6B29-3997-ED49-9C94-92EEA9AC1DCC}" srcOrd="0" destOrd="0" parTransId="{B19F1378-E3E1-934B-88A4-0993F1EF0C49}" sibTransId="{06F66041-7106-5544-9D57-29CE91606968}"/>
    <dgm:cxn modelId="{C28A3ADD-EF3E-A946-B54A-C75FD5396572}" type="presOf" srcId="{55353F91-464F-A84C-95D6-F58570246D9F}" destId="{59BBD2D4-490F-5642-A41B-C04B7649F1DE}" srcOrd="0" destOrd="2" presId="urn:microsoft.com/office/officeart/2005/8/layout/hList1"/>
    <dgm:cxn modelId="{519AF6EC-C150-C14E-9014-2CD9F60D6330}" srcId="{C6C53072-F139-5D4B-A3A6-C4C9C9E730A3}" destId="{24F96E45-30CA-FC44-80E0-5D05F3FCB6D8}" srcOrd="1" destOrd="0" parTransId="{F37D69AA-94DE-904A-A081-3C68181670DC}" sibTransId="{97C433CB-29AE-5243-B75D-7219C962C0D8}"/>
    <dgm:cxn modelId="{5F8E5FF7-5610-AC48-BC71-D990EBBB55B4}" srcId="{CC356BD8-D4D7-794A-8561-3C6B484F9230}" destId="{B2B25144-A638-4F44-BA9E-70A99FE7964C}" srcOrd="3" destOrd="0" parTransId="{93AFC54D-7CF3-E44F-AACE-830903114A95}" sibTransId="{EB8E8E63-570E-9C41-BE7D-50AF80788FEC}"/>
    <dgm:cxn modelId="{EA51352A-6376-334E-9E3C-42B5044CC564}" type="presParOf" srcId="{88910F22-CFD2-7D45-9AFC-2D88915ED278}" destId="{8A8857BE-D0C9-7748-B171-E552329896FE}" srcOrd="0" destOrd="0" presId="urn:microsoft.com/office/officeart/2005/8/layout/hList1"/>
    <dgm:cxn modelId="{B8F2C405-B9E3-1E4C-B3F9-88064F28EA04}" type="presParOf" srcId="{8A8857BE-D0C9-7748-B171-E552329896FE}" destId="{4DFE28A1-AF59-9B46-8579-D42BC2E74E35}" srcOrd="0" destOrd="0" presId="urn:microsoft.com/office/officeart/2005/8/layout/hList1"/>
    <dgm:cxn modelId="{58844B9A-CB7E-614F-A105-9BA27E217312}" type="presParOf" srcId="{8A8857BE-D0C9-7748-B171-E552329896FE}" destId="{3B91C179-6417-E143-8F83-0B70A8D13215}" srcOrd="1" destOrd="0" presId="urn:microsoft.com/office/officeart/2005/8/layout/hList1"/>
    <dgm:cxn modelId="{1653D153-D96B-1F43-A378-4DDC8722C47F}" type="presParOf" srcId="{88910F22-CFD2-7D45-9AFC-2D88915ED278}" destId="{E7E05B9E-3E65-D244-B5DC-F48E68B62643}" srcOrd="1" destOrd="0" presId="urn:microsoft.com/office/officeart/2005/8/layout/hList1"/>
    <dgm:cxn modelId="{898F8537-4EEE-7243-9433-F075B2029608}" type="presParOf" srcId="{88910F22-CFD2-7D45-9AFC-2D88915ED278}" destId="{AD9B0371-21D3-3A49-88A2-5790871DB387}" srcOrd="2" destOrd="0" presId="urn:microsoft.com/office/officeart/2005/8/layout/hList1"/>
    <dgm:cxn modelId="{07592DAB-903C-C54B-B7CE-F86CB84EC48D}" type="presParOf" srcId="{AD9B0371-21D3-3A49-88A2-5790871DB387}" destId="{A0AB40B1-6649-184C-A819-4793B3F9D392}" srcOrd="0" destOrd="0" presId="urn:microsoft.com/office/officeart/2005/8/layout/hList1"/>
    <dgm:cxn modelId="{D62276BB-6C59-3B4C-98FA-4FBB3DD0C14C}" type="presParOf" srcId="{AD9B0371-21D3-3A49-88A2-5790871DB387}" destId="{4CA81DD1-74D1-2440-9C24-2B37E37C0BA9}" srcOrd="1" destOrd="0" presId="urn:microsoft.com/office/officeart/2005/8/layout/hList1"/>
    <dgm:cxn modelId="{39BFDBA8-BEDB-544F-93FA-AD7846F6C460}" type="presParOf" srcId="{88910F22-CFD2-7D45-9AFC-2D88915ED278}" destId="{AE2D0BE1-BED4-5C4E-BD50-5983C6A282B1}" srcOrd="3" destOrd="0" presId="urn:microsoft.com/office/officeart/2005/8/layout/hList1"/>
    <dgm:cxn modelId="{F20209CE-6A31-3E42-9F55-EAA754C2867E}" type="presParOf" srcId="{88910F22-CFD2-7D45-9AFC-2D88915ED278}" destId="{6E00C663-E080-FD49-93CB-4BE61EC4D324}" srcOrd="4" destOrd="0" presId="urn:microsoft.com/office/officeart/2005/8/layout/hList1"/>
    <dgm:cxn modelId="{3CBC7A16-932B-2142-BE88-900A65C1BD5A}" type="presParOf" srcId="{6E00C663-E080-FD49-93CB-4BE61EC4D324}" destId="{4CA9612B-CF88-8446-A3FE-EE84001A2AFE}" srcOrd="0" destOrd="0" presId="urn:microsoft.com/office/officeart/2005/8/layout/hList1"/>
    <dgm:cxn modelId="{40881F77-46E8-E145-8BC2-468FC5BBCCBE}" type="presParOf" srcId="{6E00C663-E080-FD49-93CB-4BE61EC4D324}" destId="{59BBD2D4-490F-5642-A41B-C04B7649F1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580A9-A24E-DC47-9B41-E565BE8CEE22}">
      <dsp:nvSpPr>
        <dsp:cNvPr id="0" name=""/>
        <dsp:cNvSpPr/>
      </dsp:nvSpPr>
      <dsp:spPr>
        <a:xfrm rot="5400000">
          <a:off x="6054685" y="-2237355"/>
          <a:ext cx="1570053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Strength and Conditioning</a:t>
          </a:r>
          <a:endParaRPr lang="en-A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Heading Safely</a:t>
          </a:r>
          <a:endParaRPr lang="en-A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2400" kern="1200" dirty="0"/>
            <a:t>Nutrition</a:t>
          </a:r>
        </a:p>
      </dsp:txBody>
      <dsp:txXfrm rot="-5400000">
        <a:off x="3621024" y="272950"/>
        <a:ext cx="6360732" cy="1416765"/>
      </dsp:txXfrm>
    </dsp:sp>
    <dsp:sp modelId="{DFCD8EFD-0864-9349-8635-F6D739D478BC}">
      <dsp:nvSpPr>
        <dsp:cNvPr id="0" name=""/>
        <dsp:cNvSpPr/>
      </dsp:nvSpPr>
      <dsp:spPr>
        <a:xfrm>
          <a:off x="0" y="49"/>
          <a:ext cx="3621024" cy="1962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Physical </a:t>
          </a:r>
          <a:endParaRPr lang="en-AU" sz="4400" kern="1200" dirty="0"/>
        </a:p>
      </dsp:txBody>
      <dsp:txXfrm>
        <a:off x="95805" y="95854"/>
        <a:ext cx="3429414" cy="1770956"/>
      </dsp:txXfrm>
    </dsp:sp>
    <dsp:sp modelId="{2470FB2B-8268-524A-83DE-25EE21C93CB2}">
      <dsp:nvSpPr>
        <dsp:cNvPr id="0" name=""/>
        <dsp:cNvSpPr/>
      </dsp:nvSpPr>
      <dsp:spPr>
        <a:xfrm rot="5400000">
          <a:off x="6054685" y="-176660"/>
          <a:ext cx="1570053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Live Well/Play Well</a:t>
          </a:r>
          <a:endParaRPr lang="en-A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2400" kern="1200" dirty="0"/>
            <a:t>Mental Health</a:t>
          </a:r>
        </a:p>
      </dsp:txBody>
      <dsp:txXfrm rot="-5400000">
        <a:off x="3621024" y="2333645"/>
        <a:ext cx="6360732" cy="1416765"/>
      </dsp:txXfrm>
    </dsp:sp>
    <dsp:sp modelId="{D7F3425A-BD0C-F84C-8494-6D538FB255D0}">
      <dsp:nvSpPr>
        <dsp:cNvPr id="0" name=""/>
        <dsp:cNvSpPr/>
      </dsp:nvSpPr>
      <dsp:spPr>
        <a:xfrm>
          <a:off x="0" y="2060744"/>
          <a:ext cx="3621024" cy="1962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Mental</a:t>
          </a:r>
          <a:endParaRPr lang="en-AU" sz="4400" kern="1200" dirty="0"/>
        </a:p>
      </dsp:txBody>
      <dsp:txXfrm>
        <a:off x="95805" y="2156549"/>
        <a:ext cx="3429414" cy="1770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E28A1-AF59-9B46-8579-D42BC2E74E35}">
      <dsp:nvSpPr>
        <dsp:cNvPr id="0" name=""/>
        <dsp:cNvSpPr/>
      </dsp:nvSpPr>
      <dsp:spPr>
        <a:xfrm>
          <a:off x="3143" y="30472"/>
          <a:ext cx="306466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Time &amp; Logistics</a:t>
          </a:r>
          <a:endParaRPr lang="en-AU" sz="2000" kern="1200" dirty="0"/>
        </a:p>
      </dsp:txBody>
      <dsp:txXfrm>
        <a:off x="3143" y="30472"/>
        <a:ext cx="3064668" cy="576000"/>
      </dsp:txXfrm>
    </dsp:sp>
    <dsp:sp modelId="{3B91C179-6417-E143-8F83-0B70A8D13215}">
      <dsp:nvSpPr>
        <dsp:cNvPr id="0" name=""/>
        <dsp:cNvSpPr/>
      </dsp:nvSpPr>
      <dsp:spPr>
        <a:xfrm>
          <a:off x="3143" y="606472"/>
          <a:ext cx="3064668" cy="2717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U15-18 &amp; G16-G18 teams – 8:30am  start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Other teams - 10:30am start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AM session finish 12pm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PM session finish 6pm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Food will be provided</a:t>
          </a:r>
        </a:p>
      </dsp:txBody>
      <dsp:txXfrm>
        <a:off x="3143" y="606472"/>
        <a:ext cx="3064668" cy="2717549"/>
      </dsp:txXfrm>
    </dsp:sp>
    <dsp:sp modelId="{A0AB40B1-6649-184C-A819-4793B3F9D392}">
      <dsp:nvSpPr>
        <dsp:cNvPr id="0" name=""/>
        <dsp:cNvSpPr/>
      </dsp:nvSpPr>
      <dsp:spPr>
        <a:xfrm>
          <a:off x="3496865" y="42608"/>
          <a:ext cx="306466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AM Program (mandatory)</a:t>
          </a:r>
        </a:p>
      </dsp:txBody>
      <dsp:txXfrm>
        <a:off x="3496865" y="42608"/>
        <a:ext cx="3064668" cy="576000"/>
      </dsp:txXfrm>
    </dsp:sp>
    <dsp:sp modelId="{4CA81DD1-74D1-2440-9C24-2B37E37C0BA9}">
      <dsp:nvSpPr>
        <dsp:cNvPr id="0" name=""/>
        <dsp:cNvSpPr/>
      </dsp:nvSpPr>
      <dsp:spPr>
        <a:xfrm>
          <a:off x="3496865" y="606472"/>
          <a:ext cx="3064668" cy="2717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Each team will attend 3/4 sessions covering:-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Skills (</a:t>
          </a:r>
          <a:r>
            <a:rPr lang="en-GB" sz="2000" kern="1200" dirty="0" err="1"/>
            <a:t>inc</a:t>
          </a:r>
          <a:r>
            <a:rPr lang="en-GB" sz="2000" kern="1200" dirty="0"/>
            <a:t> heading)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Strength &amp; Conditioning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Live well, play well (U15+ &amp; G16+ only)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Nutrition</a:t>
          </a:r>
        </a:p>
      </dsp:txBody>
      <dsp:txXfrm>
        <a:off x="3496865" y="606472"/>
        <a:ext cx="3064668" cy="2717549"/>
      </dsp:txXfrm>
    </dsp:sp>
    <dsp:sp modelId="{4CA9612B-CF88-8446-A3FE-EE84001A2AFE}">
      <dsp:nvSpPr>
        <dsp:cNvPr id="0" name=""/>
        <dsp:cNvSpPr/>
      </dsp:nvSpPr>
      <dsp:spPr>
        <a:xfrm>
          <a:off x="6990588" y="30472"/>
          <a:ext cx="306466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PM Program (optional)</a:t>
          </a:r>
        </a:p>
      </dsp:txBody>
      <dsp:txXfrm>
        <a:off x="6990588" y="30472"/>
        <a:ext cx="3064668" cy="576000"/>
      </dsp:txXfrm>
    </dsp:sp>
    <dsp:sp modelId="{59BBD2D4-490F-5642-A41B-C04B7649F1DE}">
      <dsp:nvSpPr>
        <dsp:cNvPr id="0" name=""/>
        <dsp:cNvSpPr/>
      </dsp:nvSpPr>
      <dsp:spPr>
        <a:xfrm>
          <a:off x="6993731" y="627016"/>
          <a:ext cx="3064668" cy="2717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Mini World Cup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12-18 6aside pool and finals format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Age groups will be grouped and teams mixed</a:t>
          </a:r>
        </a:p>
      </dsp:txBody>
      <dsp:txXfrm>
        <a:off x="6993731" y="627016"/>
        <a:ext cx="3064668" cy="2717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5B02A-0ED1-A540-9FFC-D14757DF7B3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60DE6-6B16-DF4F-ACA8-7C9947E84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5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39956-7D33-B849-B2FD-1D33163E04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87A5-8BED-484E-AE86-D66AA9A38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0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Player Health &amp; Wellbeing Program</a:t>
            </a:r>
            <a:br>
              <a:rPr lang="en-US" sz="6600" dirty="0"/>
            </a:br>
            <a:endParaRPr lang="en-GB" sz="6600" dirty="0"/>
          </a:p>
        </p:txBody>
      </p:sp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673" y="156120"/>
            <a:ext cx="1630014" cy="1610927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C6BAAC4C-245D-8046-B800-E225F746D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2023 season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5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Health &amp; Wellbeing Focus areas</a:t>
            </a:r>
            <a:endParaRPr lang="en-GB" sz="4400" dirty="0"/>
          </a:p>
        </p:txBody>
      </p:sp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36" y="272967"/>
            <a:ext cx="1096427" cy="1083588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F15C31B-5B6D-FA45-9BF5-1917BDD1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1171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02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Physical Health – Strength &amp; Conditioning Program</a:t>
            </a:r>
            <a:endParaRPr lang="en-GB" sz="4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82F6D8-6B8A-264D-BCF4-766FC933A6D6}"/>
              </a:ext>
            </a:extLst>
          </p:cNvPr>
          <p:cNvGrpSpPr/>
          <p:nvPr/>
        </p:nvGrpSpPr>
        <p:grpSpPr>
          <a:xfrm>
            <a:off x="1038952" y="1714706"/>
            <a:ext cx="10053709" cy="4023360"/>
            <a:chOff x="1099625" y="1845734"/>
            <a:chExt cx="10053709" cy="402336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A521C16-00AA-E34D-B1E1-D862628F6B24}"/>
                </a:ext>
              </a:extLst>
            </p:cNvPr>
            <p:cNvSpPr/>
            <p:nvPr/>
          </p:nvSpPr>
          <p:spPr>
            <a:xfrm>
              <a:off x="1099625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Based on </a:t>
              </a:r>
              <a:r>
                <a:rPr lang="en-GB" sz="1900" kern="1200" dirty="0" err="1"/>
                <a:t>Fifa</a:t>
              </a:r>
              <a:r>
                <a:rPr lang="en-GB" sz="1900" kern="1200" dirty="0"/>
                <a:t> 11+</a:t>
              </a:r>
              <a:endParaRPr lang="en-AU" sz="1900" kern="1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4A9F3D3-BD2D-9D49-8C3E-86A23387342A}"/>
                </a:ext>
              </a:extLst>
            </p:cNvPr>
            <p:cNvSpPr/>
            <p:nvPr/>
          </p:nvSpPr>
          <p:spPr>
            <a:xfrm>
              <a:off x="1752600" y="2057400"/>
              <a:ext cx="1261215" cy="12656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08D473D-0638-D645-B454-29728D08412B}"/>
                </a:ext>
              </a:extLst>
            </p:cNvPr>
            <p:cNvSpPr/>
            <p:nvPr/>
          </p:nvSpPr>
          <p:spPr>
            <a:xfrm>
              <a:off x="3631488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4 dedicated sessions </a:t>
              </a:r>
              <a:r>
                <a:rPr lang="en-GB" sz="1900" kern="1200"/>
                <a:t>from Jan </a:t>
              </a:r>
              <a:r>
                <a:rPr lang="en-GB" sz="1900" kern="1200" dirty="0"/>
                <a:t>April (separate to &amp; as part of regular training) with Scott Ryan</a:t>
              </a:r>
              <a:endParaRPr lang="en-AU" sz="1900" kern="12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103C69E-F5FA-5340-9385-E4DD23418987}"/>
                </a:ext>
              </a:extLst>
            </p:cNvPr>
            <p:cNvSpPr/>
            <p:nvPr/>
          </p:nvSpPr>
          <p:spPr>
            <a:xfrm>
              <a:off x="4284463" y="2057400"/>
              <a:ext cx="1261215" cy="12656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1181AC0-ED82-FF4B-A182-18A3E277000B}"/>
                </a:ext>
              </a:extLst>
            </p:cNvPr>
            <p:cNvSpPr/>
            <p:nvPr/>
          </p:nvSpPr>
          <p:spPr>
            <a:xfrm>
              <a:off x="6163351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Mandatory during all Preseason Sessions for SL/DL/Dev (extra 15mins per session until end April)</a:t>
              </a:r>
              <a:endParaRPr lang="en-AU" sz="1900" kern="120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59B988E-08FC-6347-B5C6-A433BFA0BEB2}"/>
                </a:ext>
              </a:extLst>
            </p:cNvPr>
            <p:cNvSpPr/>
            <p:nvPr/>
          </p:nvSpPr>
          <p:spPr>
            <a:xfrm>
              <a:off x="6816327" y="2057400"/>
              <a:ext cx="1261215" cy="12656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8DA2C5B-F268-144D-B430-54691E680709}"/>
                </a:ext>
              </a:extLst>
            </p:cNvPr>
            <p:cNvSpPr/>
            <p:nvPr/>
          </p:nvSpPr>
          <p:spPr>
            <a:xfrm>
              <a:off x="8695215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Inclusion of Neck Strengthening exercises </a:t>
              </a:r>
              <a:r>
                <a:rPr lang="en-GB" sz="1900" i="1" kern="1200" dirty="0"/>
                <a:t>(part of Heading Safely)</a:t>
              </a:r>
              <a:endParaRPr lang="en-AU" sz="1900" i="1" kern="12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0706CE-4EF8-4740-AB5C-C82C8A2C901D}"/>
                </a:ext>
              </a:extLst>
            </p:cNvPr>
            <p:cNvSpPr/>
            <p:nvPr/>
          </p:nvSpPr>
          <p:spPr>
            <a:xfrm>
              <a:off x="9348190" y="2057400"/>
              <a:ext cx="1261215" cy="12656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36" y="272967"/>
            <a:ext cx="1096427" cy="108358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22E33A2-B259-9C43-82A2-3450AE0AB3B1}"/>
              </a:ext>
            </a:extLst>
          </p:cNvPr>
          <p:cNvSpPr txBox="1"/>
          <p:nvPr/>
        </p:nvSpPr>
        <p:spPr>
          <a:xfrm>
            <a:off x="1036893" y="5911551"/>
            <a:ext cx="1127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club will engage Scott Ryan to run this program. Costs are included in the coaching fees</a:t>
            </a:r>
          </a:p>
        </p:txBody>
      </p:sp>
      <p:pic>
        <p:nvPicPr>
          <p:cNvPr id="17" name="Graphic 16" descr="Badge with solid fill">
            <a:extLst>
              <a:ext uri="{FF2B5EF4-FFF2-40B4-BE49-F238E27FC236}">
                <a16:creationId xmlns:a16="http://schemas.microsoft.com/office/drawing/2014/main" id="{308E42A7-7B31-3A4A-BC45-11E39DDA7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2232" y="1826232"/>
            <a:ext cx="1472650" cy="1472650"/>
          </a:xfrm>
          <a:prstGeom prst="rect">
            <a:avLst/>
          </a:prstGeom>
        </p:spPr>
      </p:pic>
      <p:pic>
        <p:nvPicPr>
          <p:cNvPr id="22" name="Graphic 21" descr="Badge 1 with solid fill">
            <a:extLst>
              <a:ext uri="{FF2B5EF4-FFF2-40B4-BE49-F238E27FC236}">
                <a16:creationId xmlns:a16="http://schemas.microsoft.com/office/drawing/2014/main" id="{F0FBA3B2-EC89-8845-86CE-5B92416CB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0200" y="1828800"/>
            <a:ext cx="1472650" cy="1472650"/>
          </a:xfrm>
          <a:prstGeom prst="rect">
            <a:avLst/>
          </a:prstGeom>
        </p:spPr>
      </p:pic>
      <p:pic>
        <p:nvPicPr>
          <p:cNvPr id="24" name="Graphic 23" descr="Badge 3 with solid fill">
            <a:extLst>
              <a:ext uri="{FF2B5EF4-FFF2-40B4-BE49-F238E27FC236}">
                <a16:creationId xmlns:a16="http://schemas.microsoft.com/office/drawing/2014/main" id="{CB84B1A6-3573-0642-B782-4C619BA314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57330" y="1828800"/>
            <a:ext cx="1472650" cy="1472650"/>
          </a:xfrm>
          <a:prstGeom prst="rect">
            <a:avLst/>
          </a:prstGeom>
        </p:spPr>
      </p:pic>
      <p:pic>
        <p:nvPicPr>
          <p:cNvPr id="26" name="Graphic 25" descr="Badge 4 with solid fill">
            <a:extLst>
              <a:ext uri="{FF2B5EF4-FFF2-40B4-BE49-F238E27FC236}">
                <a16:creationId xmlns:a16="http://schemas.microsoft.com/office/drawing/2014/main" id="{736BF410-7C71-C24E-BA12-824019A3A6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95350" y="1826232"/>
            <a:ext cx="1472650" cy="14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1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1843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Physical Health – Heading Safely</a:t>
            </a:r>
            <a:endParaRPr lang="en-GB" sz="4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82F6D8-6B8A-264D-BCF4-766FC933A6D6}"/>
              </a:ext>
            </a:extLst>
          </p:cNvPr>
          <p:cNvGrpSpPr/>
          <p:nvPr/>
        </p:nvGrpSpPr>
        <p:grpSpPr>
          <a:xfrm>
            <a:off x="1099625" y="1845734"/>
            <a:ext cx="9720775" cy="3640666"/>
            <a:chOff x="1099625" y="1845734"/>
            <a:chExt cx="10053709" cy="402336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A521C16-00AA-E34D-B1E1-D862628F6B24}"/>
                </a:ext>
              </a:extLst>
            </p:cNvPr>
            <p:cNvSpPr/>
            <p:nvPr/>
          </p:nvSpPr>
          <p:spPr>
            <a:xfrm>
              <a:off x="1099625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Based on research conducted in Australia and worldwide regarding safe heading practices</a:t>
              </a:r>
              <a:endParaRPr lang="en-AU" sz="1900" kern="1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4A9F3D3-BD2D-9D49-8C3E-86A23387342A}"/>
                </a:ext>
              </a:extLst>
            </p:cNvPr>
            <p:cNvSpPr/>
            <p:nvPr/>
          </p:nvSpPr>
          <p:spPr>
            <a:xfrm>
              <a:off x="1853774" y="2002925"/>
              <a:ext cx="1120799" cy="11714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08D473D-0638-D645-B454-29728D08412B}"/>
                </a:ext>
              </a:extLst>
            </p:cNvPr>
            <p:cNvSpPr/>
            <p:nvPr/>
          </p:nvSpPr>
          <p:spPr>
            <a:xfrm>
              <a:off x="3631488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dirty="0"/>
                <a:t>All coaches and players in 12-16 age groups will receive specialist training in how to head the ball properly</a:t>
              </a:r>
              <a:endParaRPr lang="en-AU" sz="1900" kern="12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103C69E-F5FA-5340-9385-E4DD23418987}"/>
                </a:ext>
              </a:extLst>
            </p:cNvPr>
            <p:cNvSpPr/>
            <p:nvPr/>
          </p:nvSpPr>
          <p:spPr>
            <a:xfrm>
              <a:off x="4385637" y="2002925"/>
              <a:ext cx="1120799" cy="11714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1181AC0-ED82-FF4B-A182-18A3E277000B}"/>
                </a:ext>
              </a:extLst>
            </p:cNvPr>
            <p:cNvSpPr/>
            <p:nvPr/>
          </p:nvSpPr>
          <p:spPr>
            <a:xfrm>
              <a:off x="6163351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dirty="0"/>
                <a:t>Training will be conducted using a Heading Pro ball (lightweight – FIFA standard) designed specifically for heading training</a:t>
              </a:r>
              <a:endParaRPr lang="en-AU" sz="1900" kern="120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59B988E-08FC-6347-B5C6-A433BFA0BEB2}"/>
                </a:ext>
              </a:extLst>
            </p:cNvPr>
            <p:cNvSpPr/>
            <p:nvPr/>
          </p:nvSpPr>
          <p:spPr>
            <a:xfrm>
              <a:off x="6917501" y="2002925"/>
              <a:ext cx="1120799" cy="11714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8DA2C5B-F268-144D-B430-54691E680709}"/>
                </a:ext>
              </a:extLst>
            </p:cNvPr>
            <p:cNvSpPr/>
            <p:nvPr/>
          </p:nvSpPr>
          <p:spPr>
            <a:xfrm>
              <a:off x="8695215" y="1845734"/>
              <a:ext cx="2458119" cy="4023360"/>
            </a:xfrm>
            <a:custGeom>
              <a:avLst/>
              <a:gdLst>
                <a:gd name="connsiteX0" fmla="*/ 0 w 2458119"/>
                <a:gd name="connsiteY0" fmla="*/ 245812 h 4023360"/>
                <a:gd name="connsiteX1" fmla="*/ 245812 w 2458119"/>
                <a:gd name="connsiteY1" fmla="*/ 0 h 4023360"/>
                <a:gd name="connsiteX2" fmla="*/ 2212307 w 2458119"/>
                <a:gd name="connsiteY2" fmla="*/ 0 h 4023360"/>
                <a:gd name="connsiteX3" fmla="*/ 2458119 w 2458119"/>
                <a:gd name="connsiteY3" fmla="*/ 245812 h 4023360"/>
                <a:gd name="connsiteX4" fmla="*/ 2458119 w 2458119"/>
                <a:gd name="connsiteY4" fmla="*/ 3777548 h 4023360"/>
                <a:gd name="connsiteX5" fmla="*/ 2212307 w 2458119"/>
                <a:gd name="connsiteY5" fmla="*/ 4023360 h 4023360"/>
                <a:gd name="connsiteX6" fmla="*/ 245812 w 2458119"/>
                <a:gd name="connsiteY6" fmla="*/ 4023360 h 4023360"/>
                <a:gd name="connsiteX7" fmla="*/ 0 w 2458119"/>
                <a:gd name="connsiteY7" fmla="*/ 3777548 h 4023360"/>
                <a:gd name="connsiteX8" fmla="*/ 0 w 2458119"/>
                <a:gd name="connsiteY8" fmla="*/ 245812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8119" h="4023360">
                  <a:moveTo>
                    <a:pt x="0" y="245812"/>
                  </a:moveTo>
                  <a:cubicBezTo>
                    <a:pt x="0" y="110054"/>
                    <a:pt x="110054" y="0"/>
                    <a:pt x="245812" y="0"/>
                  </a:cubicBezTo>
                  <a:lnTo>
                    <a:pt x="2212307" y="0"/>
                  </a:lnTo>
                  <a:cubicBezTo>
                    <a:pt x="2348065" y="0"/>
                    <a:pt x="2458119" y="110054"/>
                    <a:pt x="2458119" y="245812"/>
                  </a:cubicBezTo>
                  <a:lnTo>
                    <a:pt x="2458119" y="3777548"/>
                  </a:lnTo>
                  <a:cubicBezTo>
                    <a:pt x="2458119" y="3913306"/>
                    <a:pt x="2348065" y="4023360"/>
                    <a:pt x="2212307" y="4023360"/>
                  </a:cubicBezTo>
                  <a:lnTo>
                    <a:pt x="245812" y="4023360"/>
                  </a:lnTo>
                  <a:cubicBezTo>
                    <a:pt x="110054" y="4023360"/>
                    <a:pt x="0" y="3913306"/>
                    <a:pt x="0" y="3777548"/>
                  </a:cubicBezTo>
                  <a:lnTo>
                    <a:pt x="0" y="245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744472" rIns="135128" bIns="93980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Inclusion of Neck Strengthening exercises </a:t>
              </a:r>
              <a:r>
                <a:rPr lang="en-GB" sz="1900" i="1" kern="1200" dirty="0"/>
                <a:t>(in the S&amp;C program)</a:t>
              </a:r>
              <a:endParaRPr lang="en-AU" sz="1900" i="1" kern="12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0706CE-4EF8-4740-AB5C-C82C8A2C901D}"/>
                </a:ext>
              </a:extLst>
            </p:cNvPr>
            <p:cNvSpPr/>
            <p:nvPr/>
          </p:nvSpPr>
          <p:spPr>
            <a:xfrm>
              <a:off x="9449364" y="2002925"/>
              <a:ext cx="1120799" cy="11714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36" y="272967"/>
            <a:ext cx="1096427" cy="1083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34EFAE-AF64-0C45-A1C0-E55F52142290}"/>
              </a:ext>
            </a:extLst>
          </p:cNvPr>
          <p:cNvSpPr txBox="1"/>
          <p:nvPr/>
        </p:nvSpPr>
        <p:spPr>
          <a:xfrm>
            <a:off x="457200" y="5621846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If parents or players have any concerns, please contact the coaching team to discuss this further. The LFC website has a section on heading with a link to the heading research presentation.</a:t>
            </a:r>
          </a:p>
        </p:txBody>
      </p:sp>
      <p:pic>
        <p:nvPicPr>
          <p:cNvPr id="16" name="Graphic 15" descr="Badge with solid fill">
            <a:extLst>
              <a:ext uri="{FF2B5EF4-FFF2-40B4-BE49-F238E27FC236}">
                <a16:creationId xmlns:a16="http://schemas.microsoft.com/office/drawing/2014/main" id="{87E7CE87-3F5B-F64C-9F9E-A81814A6E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9060" y="1908890"/>
            <a:ext cx="1219200" cy="1217066"/>
          </a:xfrm>
          <a:prstGeom prst="rect">
            <a:avLst/>
          </a:prstGeom>
        </p:spPr>
      </p:pic>
      <p:pic>
        <p:nvPicPr>
          <p:cNvPr id="17" name="Graphic 16" descr="Badge 1 with solid fill">
            <a:extLst>
              <a:ext uri="{FF2B5EF4-FFF2-40B4-BE49-F238E27FC236}">
                <a16:creationId xmlns:a16="http://schemas.microsoft.com/office/drawing/2014/main" id="{40A6DD71-CC6B-CF46-9763-2BF777E21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0080" y="1922480"/>
            <a:ext cx="1217066" cy="1217066"/>
          </a:xfrm>
          <a:prstGeom prst="rect">
            <a:avLst/>
          </a:prstGeom>
        </p:spPr>
      </p:pic>
      <p:pic>
        <p:nvPicPr>
          <p:cNvPr id="18" name="Graphic 17" descr="Badge 3 with solid fill">
            <a:extLst>
              <a:ext uri="{FF2B5EF4-FFF2-40B4-BE49-F238E27FC236}">
                <a16:creationId xmlns:a16="http://schemas.microsoft.com/office/drawing/2014/main" id="{DA449575-5D85-2A4F-B7D0-8F0DE69DB5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58147" y="1915382"/>
            <a:ext cx="1217066" cy="1217066"/>
          </a:xfrm>
          <a:prstGeom prst="rect">
            <a:avLst/>
          </a:prstGeom>
        </p:spPr>
      </p:pic>
      <p:pic>
        <p:nvPicPr>
          <p:cNvPr id="19" name="Graphic 18" descr="Badge 4 with solid fill">
            <a:extLst>
              <a:ext uri="{FF2B5EF4-FFF2-40B4-BE49-F238E27FC236}">
                <a16:creationId xmlns:a16="http://schemas.microsoft.com/office/drawing/2014/main" id="{CEED0A5A-379A-034D-A5E4-B88327F027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6166" y="1908890"/>
            <a:ext cx="1217066" cy="121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0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1843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Mental Health– Live Well, Play well Program</a:t>
            </a:r>
            <a:endParaRPr lang="en-GB" sz="4400" dirty="0"/>
          </a:p>
        </p:txBody>
      </p:sp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36" y="272967"/>
            <a:ext cx="1096427" cy="1083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34EFAE-AF64-0C45-A1C0-E55F52142290}"/>
              </a:ext>
            </a:extLst>
          </p:cNvPr>
          <p:cNvSpPr txBox="1"/>
          <p:nvPr/>
        </p:nvSpPr>
        <p:spPr>
          <a:xfrm>
            <a:off x="1066800" y="5894214"/>
            <a:ext cx="1127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club will engage Nick Marr Coaching to run this program. Costs are included in the coaching fees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8CC77E-FC0C-7E45-B6A7-6156B04F57C0}"/>
              </a:ext>
            </a:extLst>
          </p:cNvPr>
          <p:cNvSpPr txBox="1"/>
          <p:nvPr/>
        </p:nvSpPr>
        <p:spPr>
          <a:xfrm>
            <a:off x="1099625" y="1840908"/>
            <a:ext cx="100584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This program will be trialed in 2023 with the U15/G16 and above age groups and will consist of 3 90min workshops scheduled through the season</a:t>
            </a:r>
          </a:p>
          <a:p>
            <a:endParaRPr lang="en-US" i="1" dirty="0"/>
          </a:p>
          <a:p>
            <a:pPr marL="342900" indent="-342900">
              <a:buFontTx/>
              <a:buAutoNum type="arabicParenR"/>
            </a:pPr>
            <a:r>
              <a:rPr lang="en-AU" sz="1800" b="1" dirty="0">
                <a:solidFill>
                  <a:srgbClr val="1E4C77"/>
                </a:solidFill>
                <a:effectLst/>
                <a:latin typeface="GlacialIndifference"/>
              </a:rPr>
              <a:t>Free Your Energy Workshop </a:t>
            </a:r>
          </a:p>
          <a:p>
            <a:pPr lvl="1"/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Unlock insights on the fundamentals of well-being, stress, and how to optimally take care of self for </a:t>
            </a:r>
            <a:r>
              <a:rPr lang="en-AU" i="1" dirty="0">
                <a:solidFill>
                  <a:srgbClr val="1E4C77"/>
                </a:solidFill>
                <a:effectLst/>
                <a:latin typeface="GlacialIndifference"/>
              </a:rPr>
              <a:t>greater Energy </a:t>
            </a:r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and sustained performance. </a:t>
            </a:r>
            <a:endParaRPr lang="en-AU" dirty="0">
              <a:effectLst/>
            </a:endParaRPr>
          </a:p>
          <a:p>
            <a:pPr marL="342900" indent="-342900">
              <a:buFontTx/>
              <a:buAutoNum type="arabicParenR"/>
            </a:pPr>
            <a:endParaRPr lang="en-AU" sz="1800" b="1" dirty="0">
              <a:solidFill>
                <a:srgbClr val="1E4C77"/>
              </a:solidFill>
              <a:effectLst/>
              <a:latin typeface="GlacialIndifference"/>
            </a:endParaRPr>
          </a:p>
          <a:p>
            <a:pPr marL="342900" indent="-342900">
              <a:buFontTx/>
              <a:buAutoNum type="arabicParenR"/>
            </a:pPr>
            <a:r>
              <a:rPr lang="en-AU" sz="1800" b="1" dirty="0">
                <a:solidFill>
                  <a:srgbClr val="1E4C77"/>
                </a:solidFill>
                <a:effectLst/>
                <a:latin typeface="GlacialIndifference"/>
              </a:rPr>
              <a:t>Focus Your Mind Workshop </a:t>
            </a:r>
          </a:p>
          <a:p>
            <a:pPr lvl="1"/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Discover the power of mindset (Attention &amp; Attitude), mental performance techniques and mindfulness practices for </a:t>
            </a:r>
            <a:r>
              <a:rPr lang="en-AU" i="1" dirty="0">
                <a:solidFill>
                  <a:srgbClr val="1E4C77"/>
                </a:solidFill>
                <a:effectLst/>
                <a:latin typeface="GlacialIndifference"/>
              </a:rPr>
              <a:t>greater Focus</a:t>
            </a:r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, confidence and flow. </a:t>
            </a:r>
          </a:p>
          <a:p>
            <a:pPr lvl="1"/>
            <a:endParaRPr lang="en-AU" dirty="0"/>
          </a:p>
          <a:p>
            <a:pPr marL="342900" indent="-342900">
              <a:buFontTx/>
              <a:buAutoNum type="arabicParenR"/>
            </a:pPr>
            <a:r>
              <a:rPr lang="en-AU" sz="1800" b="1" dirty="0">
                <a:solidFill>
                  <a:srgbClr val="1E4C77"/>
                </a:solidFill>
                <a:effectLst/>
                <a:latin typeface="GlacialIndifference"/>
              </a:rPr>
              <a:t>Grow Your Connections Workshop </a:t>
            </a:r>
          </a:p>
          <a:p>
            <a:pPr lvl="1"/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Understand the importance of relationships and communication, learning how to authentically relate to teammates for </a:t>
            </a:r>
            <a:r>
              <a:rPr lang="en-AU" i="1" dirty="0">
                <a:solidFill>
                  <a:srgbClr val="1E4C77"/>
                </a:solidFill>
                <a:effectLst/>
                <a:latin typeface="GlacialIndifference"/>
              </a:rPr>
              <a:t>greater Connection </a:t>
            </a:r>
            <a:r>
              <a:rPr lang="en-AU" dirty="0">
                <a:solidFill>
                  <a:srgbClr val="1E4C77"/>
                </a:solidFill>
                <a:effectLst/>
                <a:latin typeface="GlacialIndifference"/>
              </a:rPr>
              <a:t>and team cohesion.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042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 &amp; DL Camps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0FB01A1-69A8-BD4A-AAA2-6FB3C203E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960391"/>
              </p:ext>
            </p:extLst>
          </p:nvPr>
        </p:nvGraphicFramePr>
        <p:xfrm>
          <a:off x="1097280" y="2514600"/>
          <a:ext cx="10058400" cy="335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indfiel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36" y="272967"/>
            <a:ext cx="1096427" cy="10835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ACE27D-A098-134C-81FA-031D1FD77E44}"/>
              </a:ext>
            </a:extLst>
          </p:cNvPr>
          <p:cNvSpPr txBox="1"/>
          <p:nvPr/>
        </p:nvSpPr>
        <p:spPr>
          <a:xfrm>
            <a:off x="1371600" y="1774243"/>
            <a:ext cx="1005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dirty="0"/>
              <a:t>In 2023 we will be introducing a preseason camp for SL/DL teams</a:t>
            </a:r>
          </a:p>
          <a:p>
            <a:r>
              <a:rPr lang="en-GB" dirty="0"/>
              <a:t>Depending on the success of this camp, we will look to expand this to Development teams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79958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{910584BD-5C7B-5745-81D3-75587468D07D}tf16392418</Template>
  <TotalTime>9989</TotalTime>
  <Words>469</Words>
  <Application>Microsoft Macintosh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GlacialIndifference</vt:lpstr>
      <vt:lpstr>Retrospect</vt:lpstr>
      <vt:lpstr>Player Health &amp; Wellbeing Program </vt:lpstr>
      <vt:lpstr>Health &amp; Wellbeing Focus areas</vt:lpstr>
      <vt:lpstr>Physical Health – Strength &amp; Conditioning Program</vt:lpstr>
      <vt:lpstr>Physical Health – Heading Safely</vt:lpstr>
      <vt:lpstr>Mental Health– Live Well, Play well Program</vt:lpstr>
      <vt:lpstr>SL &amp; DL Camps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Grundy</dc:creator>
  <cp:lastModifiedBy>Paul Grundy</cp:lastModifiedBy>
  <cp:revision>88</cp:revision>
  <dcterms:created xsi:type="dcterms:W3CDTF">2016-12-05T20:02:16Z</dcterms:created>
  <dcterms:modified xsi:type="dcterms:W3CDTF">2022-12-05T05:56:15Z</dcterms:modified>
</cp:coreProperties>
</file>